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4" r:id="rId2"/>
  </p:sldMasterIdLst>
  <p:notesMasterIdLst>
    <p:notesMasterId r:id="rId27"/>
  </p:notesMasterIdLst>
  <p:sldIdLst>
    <p:sldId id="2313" r:id="rId3"/>
    <p:sldId id="2350" r:id="rId4"/>
    <p:sldId id="2351" r:id="rId5"/>
    <p:sldId id="2327" r:id="rId6"/>
    <p:sldId id="2328" r:id="rId7"/>
    <p:sldId id="2329" r:id="rId8"/>
    <p:sldId id="2332" r:id="rId9"/>
    <p:sldId id="2333" r:id="rId10"/>
    <p:sldId id="2330" r:id="rId11"/>
    <p:sldId id="2334" r:id="rId12"/>
    <p:sldId id="2335" r:id="rId13"/>
    <p:sldId id="2336" r:id="rId14"/>
    <p:sldId id="2331" r:id="rId15"/>
    <p:sldId id="2337" r:id="rId16"/>
    <p:sldId id="2338" r:id="rId17"/>
    <p:sldId id="2339" r:id="rId18"/>
    <p:sldId id="2340" r:id="rId19"/>
    <p:sldId id="2343" r:id="rId20"/>
    <p:sldId id="2349" r:id="rId21"/>
    <p:sldId id="2348" r:id="rId22"/>
    <p:sldId id="2347" r:id="rId23"/>
    <p:sldId id="2344" r:id="rId24"/>
    <p:sldId id="2345" r:id="rId25"/>
    <p:sldId id="234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A333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5537" autoAdjust="0"/>
  </p:normalViewPr>
  <p:slideViewPr>
    <p:cSldViewPr snapToGrid="0">
      <p:cViewPr varScale="1">
        <p:scale>
          <a:sx n="62" d="100"/>
          <a:sy n="62" d="100"/>
        </p:scale>
        <p:origin x="144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sv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F7B97C-F823-46EA-B533-51EE64B3B943}" type="datetimeFigureOut">
              <a:rPr lang="en-GB" smtClean="0"/>
              <a:t>02/10/2024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A5FA79-409D-477E-B93D-30402EB101F0}" type="slidenum">
              <a:rPr lang="en-GB" smtClean="0"/>
              <a:t>‹#›</a:t>
            </a:fld>
            <a:endParaRPr lang="en-GB"/>
          </a:p>
        </p:txBody>
      </p:sp>
    </p:spTree>
    <p:extLst>
      <p:ext uri="{BB962C8B-B14F-4D97-AF65-F5344CB8AC3E}">
        <p14:creationId xmlns:p14="http://schemas.microsoft.com/office/powerpoint/2010/main" val="29874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presentation is designed to offer a bit of context and advice to running code in the NHS England Secure Data Environment cluster.</a:t>
            </a:r>
          </a:p>
        </p:txBody>
      </p:sp>
      <p:sp>
        <p:nvSpPr>
          <p:cNvPr id="4" name="Slide Number Placeholder 3"/>
          <p:cNvSpPr>
            <a:spLocks noGrp="1"/>
          </p:cNvSpPr>
          <p:nvPr>
            <p:ph type="sldNum" sz="quarter" idx="5"/>
          </p:nvPr>
        </p:nvSpPr>
        <p:spPr/>
        <p:txBody>
          <a:bodyPr/>
          <a:lstStyle/>
          <a:p>
            <a:fld id="{00A5FA79-409D-477E-B93D-30402EB101F0}" type="slidenum">
              <a:rPr lang="en-GB" smtClean="0"/>
              <a:t>1</a:t>
            </a:fld>
            <a:endParaRPr lang="en-GB"/>
          </a:p>
        </p:txBody>
      </p:sp>
    </p:spTree>
    <p:extLst>
      <p:ext uri="{BB962C8B-B14F-4D97-AF65-F5344CB8AC3E}">
        <p14:creationId xmlns:p14="http://schemas.microsoft.com/office/powerpoint/2010/main" val="41321859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an important point. While a master script or a workflow is helpful for running a pipeline end to end, sometimes we’re only making changes part way through. So, one way to preserve computational resource is to only rerun the affected notebook (and any downstream of it).</a:t>
            </a:r>
          </a:p>
          <a:p>
            <a:endParaRPr lang="en-GB" dirty="0"/>
          </a:p>
          <a:p>
            <a:r>
              <a:rPr lang="en-GB" dirty="0"/>
              <a:t>How you do this may depend on how long you expect it to run and the need for scheduling. We’ll come back to this later.</a:t>
            </a:r>
          </a:p>
        </p:txBody>
      </p:sp>
      <p:sp>
        <p:nvSpPr>
          <p:cNvPr id="4" name="Slide Number Placeholder 3"/>
          <p:cNvSpPr>
            <a:spLocks noGrp="1"/>
          </p:cNvSpPr>
          <p:nvPr>
            <p:ph type="sldNum" sz="quarter" idx="5"/>
          </p:nvPr>
        </p:nvSpPr>
        <p:spPr/>
        <p:txBody>
          <a:bodyPr/>
          <a:lstStyle/>
          <a:p>
            <a:fld id="{00A5FA79-409D-477E-B93D-30402EB101F0}" type="slidenum">
              <a:rPr lang="en-GB" smtClean="0"/>
              <a:t>13</a:t>
            </a:fld>
            <a:endParaRPr lang="en-GB"/>
          </a:p>
        </p:txBody>
      </p:sp>
    </p:spTree>
    <p:extLst>
      <p:ext uri="{BB962C8B-B14F-4D97-AF65-F5344CB8AC3E}">
        <p14:creationId xmlns:p14="http://schemas.microsoft.com/office/powerpoint/2010/main" val="16710443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With the bottleneck identified above, if we wanted to try to improve the runtime of our workflow, ‘D04_table_freeze’ would be an excellent place to start.</a:t>
            </a:r>
          </a:p>
        </p:txBody>
      </p:sp>
      <p:sp>
        <p:nvSpPr>
          <p:cNvPr id="4" name="Slide Number Placeholder 3"/>
          <p:cNvSpPr>
            <a:spLocks noGrp="1"/>
          </p:cNvSpPr>
          <p:nvPr>
            <p:ph type="sldNum" sz="quarter" idx="5"/>
          </p:nvPr>
        </p:nvSpPr>
        <p:spPr/>
        <p:txBody>
          <a:bodyPr/>
          <a:lstStyle/>
          <a:p>
            <a:fld id="{00A5FA79-409D-477E-B93D-30402EB101F0}" type="slidenum">
              <a:rPr lang="en-GB" smtClean="0"/>
              <a:t>14</a:t>
            </a:fld>
            <a:endParaRPr lang="en-GB"/>
          </a:p>
        </p:txBody>
      </p:sp>
    </p:spTree>
    <p:extLst>
      <p:ext uri="{BB962C8B-B14F-4D97-AF65-F5344CB8AC3E}">
        <p14:creationId xmlns:p14="http://schemas.microsoft.com/office/powerpoint/2010/main" val="21622498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lets treat this notebook as a case study. We’re aware the runtime is suspiciously long – 4hours from an 8-hour workflow.</a:t>
            </a:r>
          </a:p>
          <a:p>
            <a:endParaRPr lang="en-GB" dirty="0"/>
          </a:p>
          <a:p>
            <a:endParaRPr lang="en-GB" dirty="0"/>
          </a:p>
        </p:txBody>
      </p:sp>
      <p:sp>
        <p:nvSpPr>
          <p:cNvPr id="4" name="Slide Number Placeholder 3"/>
          <p:cNvSpPr>
            <a:spLocks noGrp="1"/>
          </p:cNvSpPr>
          <p:nvPr>
            <p:ph type="sldNum" sz="quarter" idx="5"/>
          </p:nvPr>
        </p:nvSpPr>
        <p:spPr/>
        <p:txBody>
          <a:bodyPr/>
          <a:lstStyle/>
          <a:p>
            <a:fld id="{00A5FA79-409D-477E-B93D-30402EB101F0}" type="slidenum">
              <a:rPr lang="en-GB" smtClean="0"/>
              <a:t>15</a:t>
            </a:fld>
            <a:endParaRPr lang="en-GB"/>
          </a:p>
        </p:txBody>
      </p:sp>
    </p:spTree>
    <p:extLst>
      <p:ext uri="{BB962C8B-B14F-4D97-AF65-F5344CB8AC3E}">
        <p14:creationId xmlns:p14="http://schemas.microsoft.com/office/powerpoint/2010/main" val="18153999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this notebook I only took two approaches to improve it.</a:t>
            </a:r>
          </a:p>
          <a:p>
            <a:endParaRPr lang="en-GB" dirty="0"/>
          </a:p>
          <a:p>
            <a:r>
              <a:rPr lang="en-GB" dirty="0"/>
              <a:t>Knowing I would need to test each change, I set it to run in the middle of the night (around 2am) to avoid disrupting others. But scheduling it to run at this hour nearly halved the runtime itself. You can see it’s now taking 2.5 hours rather than the original 4 hours.</a:t>
            </a:r>
          </a:p>
        </p:txBody>
      </p:sp>
      <p:sp>
        <p:nvSpPr>
          <p:cNvPr id="4" name="Slide Number Placeholder 3"/>
          <p:cNvSpPr>
            <a:spLocks noGrp="1"/>
          </p:cNvSpPr>
          <p:nvPr>
            <p:ph type="sldNum" sz="quarter" idx="5"/>
          </p:nvPr>
        </p:nvSpPr>
        <p:spPr/>
        <p:txBody>
          <a:bodyPr/>
          <a:lstStyle/>
          <a:p>
            <a:fld id="{00A5FA79-409D-477E-B93D-30402EB101F0}" type="slidenum">
              <a:rPr lang="en-GB" smtClean="0"/>
              <a:t>16</a:t>
            </a:fld>
            <a:endParaRPr lang="en-GB"/>
          </a:p>
        </p:txBody>
      </p:sp>
    </p:spTree>
    <p:extLst>
      <p:ext uri="{BB962C8B-B14F-4D97-AF65-F5344CB8AC3E}">
        <p14:creationId xmlns:p14="http://schemas.microsoft.com/office/powerpoint/2010/main" val="2401589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the second improvement, we were aware that some code is more cluster friendly than others. In this case, I can use an alternative join function called ‘broadcast’.</a:t>
            </a:r>
          </a:p>
          <a:p>
            <a:endParaRPr lang="en-GB" dirty="0"/>
          </a:p>
          <a:p>
            <a:r>
              <a:rPr lang="en-GB" dirty="0"/>
              <a:t>An analogy for this might be… imagine you’re going grocery shopping in a team. You only have one shopping list, so after each errand every team member must return to a central point to check the list. Broadcast is the equivalent of giving a copy of the list to each team member. </a:t>
            </a:r>
          </a:p>
          <a:p>
            <a:endParaRPr lang="en-GB" dirty="0"/>
          </a:p>
          <a:p>
            <a:r>
              <a:rPr lang="en-GB" dirty="0"/>
              <a:t>Not a perfect analogy but you get the idea. We’re gradually learning more and more which kinds of functions and practices are cluster friendly, and more importantly which to avoid.</a:t>
            </a:r>
          </a:p>
          <a:p>
            <a:endParaRPr lang="en-GB" dirty="0"/>
          </a:p>
          <a:p>
            <a:r>
              <a:rPr lang="en-GB" dirty="0"/>
              <a:t>Simply changing that one function in one line of code halved the runtime again to 1.25 hours.</a:t>
            </a:r>
          </a:p>
        </p:txBody>
      </p:sp>
      <p:sp>
        <p:nvSpPr>
          <p:cNvPr id="4" name="Slide Number Placeholder 3"/>
          <p:cNvSpPr>
            <a:spLocks noGrp="1"/>
          </p:cNvSpPr>
          <p:nvPr>
            <p:ph type="sldNum" sz="quarter" idx="5"/>
          </p:nvPr>
        </p:nvSpPr>
        <p:spPr/>
        <p:txBody>
          <a:bodyPr/>
          <a:lstStyle/>
          <a:p>
            <a:fld id="{00A5FA79-409D-477E-B93D-30402EB101F0}" type="slidenum">
              <a:rPr lang="en-GB" smtClean="0"/>
              <a:t>17</a:t>
            </a:fld>
            <a:endParaRPr lang="en-GB"/>
          </a:p>
        </p:txBody>
      </p:sp>
    </p:spTree>
    <p:extLst>
      <p:ext uri="{BB962C8B-B14F-4D97-AF65-F5344CB8AC3E}">
        <p14:creationId xmlns:p14="http://schemas.microsoft.com/office/powerpoint/2010/main" val="33822354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we’ve successfully cut the runtime of that notebook considerably, but how does this affect the overall runtime of the whole pipeline?</a:t>
            </a:r>
          </a:p>
          <a:p>
            <a:endParaRPr lang="en-GB" dirty="0"/>
          </a:p>
          <a:p>
            <a:r>
              <a:rPr lang="en-GB" dirty="0"/>
              <a:t>As expected, we’ve cut nearly 4 hours off it. Simple coding modifications and sensible scheduling has been a big win.</a:t>
            </a:r>
          </a:p>
          <a:p>
            <a:endParaRPr lang="en-GB" dirty="0"/>
          </a:p>
          <a:p>
            <a:r>
              <a:rPr lang="en-GB" dirty="0"/>
              <a:t>In reality, although these were only small changes, the exploration did take a bit of time. So, it’s fair to ask ourselves if the payoff was worth it as at the time this was undertaken it seemed like the project curation was completed.</a:t>
            </a:r>
          </a:p>
          <a:p>
            <a:endParaRPr lang="en-GB" dirty="0"/>
          </a:p>
          <a:p>
            <a:r>
              <a:rPr lang="en-GB" dirty="0"/>
              <a:t>As it happens, and inevitably it always does, we discovered some data issues in the analysis that meant the workflow did need to be rerun several times. Not only that but there’s another iteration of this project planned, so implementing the changes here will benefit the future project.</a:t>
            </a:r>
          </a:p>
          <a:p>
            <a:endParaRPr lang="en-GB" dirty="0"/>
          </a:p>
          <a:p>
            <a:r>
              <a:rPr lang="en-GB" dirty="0"/>
              <a:t>So, in simple maths, around 4 hours was spent to save 4 hours of a single pipeline. But given how many times we’re rerunning this will pay off again and again and again. I believe it is therefore always worth optimising in this kind of situation.</a:t>
            </a:r>
          </a:p>
        </p:txBody>
      </p:sp>
      <p:sp>
        <p:nvSpPr>
          <p:cNvPr id="4" name="Slide Number Placeholder 3"/>
          <p:cNvSpPr>
            <a:spLocks noGrp="1"/>
          </p:cNvSpPr>
          <p:nvPr>
            <p:ph type="sldNum" sz="quarter" idx="5"/>
          </p:nvPr>
        </p:nvSpPr>
        <p:spPr/>
        <p:txBody>
          <a:bodyPr/>
          <a:lstStyle/>
          <a:p>
            <a:fld id="{00A5FA79-409D-477E-B93D-30402EB101F0}" type="slidenum">
              <a:rPr lang="en-GB" smtClean="0"/>
              <a:t>18</a:t>
            </a:fld>
            <a:endParaRPr lang="en-GB"/>
          </a:p>
        </p:txBody>
      </p:sp>
    </p:spTree>
    <p:extLst>
      <p:ext uri="{BB962C8B-B14F-4D97-AF65-F5344CB8AC3E}">
        <p14:creationId xmlns:p14="http://schemas.microsoft.com/office/powerpoint/2010/main" val="40163482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for the time being I’d like cluster users to consider the following take home points. Firstly – exploring and adopting the ‘workflows’ feature of </a:t>
            </a:r>
            <a:r>
              <a:rPr lang="en-GB" dirty="0" err="1"/>
              <a:t>databricks</a:t>
            </a:r>
            <a:r>
              <a:rPr lang="en-GB" dirty="0"/>
              <a:t>.</a:t>
            </a:r>
          </a:p>
        </p:txBody>
      </p:sp>
      <p:sp>
        <p:nvSpPr>
          <p:cNvPr id="4" name="Slide Number Placeholder 3"/>
          <p:cNvSpPr>
            <a:spLocks noGrp="1"/>
          </p:cNvSpPr>
          <p:nvPr>
            <p:ph type="sldNum" sz="quarter" idx="5"/>
          </p:nvPr>
        </p:nvSpPr>
        <p:spPr/>
        <p:txBody>
          <a:bodyPr/>
          <a:lstStyle/>
          <a:p>
            <a:fld id="{00A5FA79-409D-477E-B93D-30402EB101F0}" type="slidenum">
              <a:rPr lang="en-GB" smtClean="0"/>
              <a:t>19</a:t>
            </a:fld>
            <a:endParaRPr lang="en-GB"/>
          </a:p>
        </p:txBody>
      </p:sp>
    </p:spTree>
    <p:extLst>
      <p:ext uri="{BB962C8B-B14F-4D97-AF65-F5344CB8AC3E}">
        <p14:creationId xmlns:p14="http://schemas.microsoft.com/office/powerpoint/2010/main" val="15876517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Secondly – scheduling notebooks or workflows to run at off-peak hours where possible. A good rule of thumb is if it takes more than an hour, consider running late in the evening/at night….. And if it’s more than 4 hours, consider running it on a weekend instead.</a:t>
            </a:r>
          </a:p>
        </p:txBody>
      </p:sp>
      <p:sp>
        <p:nvSpPr>
          <p:cNvPr id="4" name="Slide Number Placeholder 3"/>
          <p:cNvSpPr>
            <a:spLocks noGrp="1"/>
          </p:cNvSpPr>
          <p:nvPr>
            <p:ph type="sldNum" sz="quarter" idx="5"/>
          </p:nvPr>
        </p:nvSpPr>
        <p:spPr/>
        <p:txBody>
          <a:bodyPr/>
          <a:lstStyle/>
          <a:p>
            <a:fld id="{00A5FA79-409D-477E-B93D-30402EB101F0}" type="slidenum">
              <a:rPr lang="en-GB" smtClean="0"/>
              <a:t>20</a:t>
            </a:fld>
            <a:endParaRPr lang="en-GB"/>
          </a:p>
        </p:txBody>
      </p:sp>
    </p:spTree>
    <p:extLst>
      <p:ext uri="{BB962C8B-B14F-4D97-AF65-F5344CB8AC3E}">
        <p14:creationId xmlns:p14="http://schemas.microsoft.com/office/powerpoint/2010/main" val="39834845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third is about what you choose to run and how. Which notebooks can run in tandem? Which might not need to run at all (recall our point about only rerunning notebooks you’re changing and those downstream)?</a:t>
            </a:r>
          </a:p>
        </p:txBody>
      </p:sp>
      <p:sp>
        <p:nvSpPr>
          <p:cNvPr id="4" name="Slide Number Placeholder 3"/>
          <p:cNvSpPr>
            <a:spLocks noGrp="1"/>
          </p:cNvSpPr>
          <p:nvPr>
            <p:ph type="sldNum" sz="quarter" idx="5"/>
          </p:nvPr>
        </p:nvSpPr>
        <p:spPr/>
        <p:txBody>
          <a:bodyPr/>
          <a:lstStyle/>
          <a:p>
            <a:fld id="{00A5FA79-409D-477E-B93D-30402EB101F0}" type="slidenum">
              <a:rPr lang="en-GB" smtClean="0"/>
              <a:t>21</a:t>
            </a:fld>
            <a:endParaRPr lang="en-GB"/>
          </a:p>
        </p:txBody>
      </p:sp>
    </p:spTree>
    <p:extLst>
      <p:ext uri="{BB962C8B-B14F-4D97-AF65-F5344CB8AC3E}">
        <p14:creationId xmlns:p14="http://schemas.microsoft.com/office/powerpoint/2010/main" val="32065726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Fourth – be on the lookout for bottlenecks! Are notebooks or pipelines taking a disproportionate amount of time to run?</a:t>
            </a:r>
          </a:p>
          <a:p>
            <a:endParaRPr lang="en-GB" dirty="0"/>
          </a:p>
          <a:p>
            <a:r>
              <a:rPr lang="en-GB" dirty="0"/>
              <a:t>It can be hard to know what's normal and what’s suspicious. Please do reach out to us on this if you’re unsure.</a:t>
            </a:r>
          </a:p>
        </p:txBody>
      </p:sp>
      <p:sp>
        <p:nvSpPr>
          <p:cNvPr id="4" name="Slide Number Placeholder 3"/>
          <p:cNvSpPr>
            <a:spLocks noGrp="1"/>
          </p:cNvSpPr>
          <p:nvPr>
            <p:ph type="sldNum" sz="quarter" idx="5"/>
          </p:nvPr>
        </p:nvSpPr>
        <p:spPr/>
        <p:txBody>
          <a:bodyPr/>
          <a:lstStyle/>
          <a:p>
            <a:fld id="{00A5FA79-409D-477E-B93D-30402EB101F0}" type="slidenum">
              <a:rPr lang="en-GB" smtClean="0"/>
              <a:t>22</a:t>
            </a:fld>
            <a:endParaRPr lang="en-GB"/>
          </a:p>
        </p:txBody>
      </p:sp>
    </p:spTree>
    <p:extLst>
      <p:ext uri="{BB962C8B-B14F-4D97-AF65-F5344CB8AC3E}">
        <p14:creationId xmlns:p14="http://schemas.microsoft.com/office/powerpoint/2010/main" val="3496618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context, in your normal working environment you’ll be one person using the computation of one device e.g. your laptop – shown on the left-hand side.</a:t>
            </a:r>
            <a:br>
              <a:rPr lang="en-GB" dirty="0"/>
            </a:br>
            <a:br>
              <a:rPr lang="en-GB" dirty="0"/>
            </a:br>
            <a:r>
              <a:rPr lang="en-GB" dirty="0"/>
              <a:t>With cluster computing, you are instead commanding the computation of several devices – known as a cluster. So, when you run a long notebook of instructions, these can instead be broken up into smaller parts and run in parallel among this cluster.</a:t>
            </a:r>
          </a:p>
          <a:p>
            <a:endParaRPr lang="en-GB" dirty="0"/>
          </a:p>
          <a:p>
            <a:r>
              <a:rPr lang="en-GB" dirty="0"/>
              <a:t>This is why we need to use a slightly different language, one that can work out how to split up and spread out the work. This is why we use </a:t>
            </a:r>
            <a:r>
              <a:rPr lang="en-GB" dirty="0" err="1"/>
              <a:t>PySpark</a:t>
            </a:r>
            <a:r>
              <a:rPr lang="en-GB" dirty="0"/>
              <a:t>, </a:t>
            </a:r>
            <a:r>
              <a:rPr lang="en-GB" dirty="0" err="1"/>
              <a:t>SparkSQL</a:t>
            </a:r>
            <a:r>
              <a:rPr lang="en-GB" dirty="0"/>
              <a:t> or </a:t>
            </a:r>
            <a:r>
              <a:rPr lang="en-GB" dirty="0" err="1"/>
              <a:t>SparkR</a:t>
            </a:r>
            <a:r>
              <a:rPr lang="en-GB" dirty="0"/>
              <a:t> instead of  python, </a:t>
            </a:r>
            <a:r>
              <a:rPr lang="en-GB" dirty="0" err="1"/>
              <a:t>sql</a:t>
            </a:r>
            <a:r>
              <a:rPr lang="en-GB" dirty="0"/>
              <a:t> and R. </a:t>
            </a:r>
          </a:p>
          <a:p>
            <a:endParaRPr lang="en-GB" dirty="0"/>
          </a:p>
          <a:p>
            <a:r>
              <a:rPr lang="en-GB" dirty="0"/>
              <a:t>For smaller datasets and simple operations, cluster computing might not be essential. For large datasets, such as the primary care or hospital records we can access in the SDE, this becomes essential.</a:t>
            </a:r>
          </a:p>
        </p:txBody>
      </p:sp>
      <p:sp>
        <p:nvSpPr>
          <p:cNvPr id="4" name="Slide Number Placeholder 3"/>
          <p:cNvSpPr>
            <a:spLocks noGrp="1"/>
          </p:cNvSpPr>
          <p:nvPr>
            <p:ph type="sldNum" sz="quarter" idx="5"/>
          </p:nvPr>
        </p:nvSpPr>
        <p:spPr/>
        <p:txBody>
          <a:bodyPr/>
          <a:lstStyle/>
          <a:p>
            <a:fld id="{00A5FA79-409D-477E-B93D-30402EB101F0}" type="slidenum">
              <a:rPr lang="en-GB" smtClean="0"/>
              <a:t>2</a:t>
            </a:fld>
            <a:endParaRPr lang="en-GB"/>
          </a:p>
        </p:txBody>
      </p:sp>
    </p:spTree>
    <p:extLst>
      <p:ext uri="{BB962C8B-B14F-4D97-AF65-F5344CB8AC3E}">
        <p14:creationId xmlns:p14="http://schemas.microsoft.com/office/powerpoint/2010/main" val="24748339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A5FA79-409D-477E-B93D-30402EB101F0}" type="slidenum">
              <a:rPr lang="en-GB" smtClean="0"/>
              <a:t>23</a:t>
            </a:fld>
            <a:endParaRPr lang="en-GB"/>
          </a:p>
        </p:txBody>
      </p:sp>
    </p:spTree>
    <p:extLst>
      <p:ext uri="{BB962C8B-B14F-4D97-AF65-F5344CB8AC3E}">
        <p14:creationId xmlns:p14="http://schemas.microsoft.com/office/powerpoint/2010/main" val="20004585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was all very topline, and we know many of you will want more detailed guidance. We’ll do our best to provide this shortly.</a:t>
            </a:r>
          </a:p>
          <a:p>
            <a:endParaRPr lang="en-GB" dirty="0"/>
          </a:p>
          <a:p>
            <a:r>
              <a:rPr lang="en-GB" dirty="0"/>
              <a:t>In the meantime, please do reach out with questions, and likewise we’re keen to crowdsource suggestions on how to optimise and build up a community resource.</a:t>
            </a:r>
          </a:p>
          <a:p>
            <a:endParaRPr lang="en-GB" dirty="0"/>
          </a:p>
          <a:p>
            <a:r>
              <a:rPr lang="en-GB" dirty="0"/>
              <a:t>Don’t forget that by sharing tips you’ve learned to make your own notebooks run faster you’ll free up more resource if others can follow your approach. A real win-win opportunity. Or given how many of us are using the cluster, and how many runs we each do this would be win-win-win-win-win-win-win …. Etc </a:t>
            </a:r>
            <a:r>
              <a:rPr lang="en-GB" dirty="0" err="1"/>
              <a:t>etc</a:t>
            </a:r>
            <a:r>
              <a:rPr lang="en-GB" dirty="0"/>
              <a:t>!</a:t>
            </a:r>
          </a:p>
          <a:p>
            <a:endParaRPr lang="en-GB" dirty="0"/>
          </a:p>
          <a:p>
            <a:r>
              <a:rPr lang="en-GB" dirty="0"/>
              <a:t>Many thanks </a:t>
            </a:r>
          </a:p>
          <a:p>
            <a:endParaRPr lang="en-GB" dirty="0"/>
          </a:p>
          <a:p>
            <a:r>
              <a:rPr lang="en-GB" dirty="0"/>
              <a:t>Health Data Scientist Team &lt;bhfdsc_hds@hdruk.ac.uk&gt;</a:t>
            </a:r>
          </a:p>
        </p:txBody>
      </p:sp>
      <p:sp>
        <p:nvSpPr>
          <p:cNvPr id="4" name="Slide Number Placeholder 3"/>
          <p:cNvSpPr>
            <a:spLocks noGrp="1"/>
          </p:cNvSpPr>
          <p:nvPr>
            <p:ph type="sldNum" sz="quarter" idx="5"/>
          </p:nvPr>
        </p:nvSpPr>
        <p:spPr/>
        <p:txBody>
          <a:bodyPr/>
          <a:lstStyle/>
          <a:p>
            <a:fld id="{00A5FA79-409D-477E-B93D-30402EB101F0}" type="slidenum">
              <a:rPr lang="en-GB" smtClean="0"/>
              <a:t>24</a:t>
            </a:fld>
            <a:endParaRPr lang="en-GB"/>
          </a:p>
        </p:txBody>
      </p:sp>
    </p:spTree>
    <p:extLst>
      <p:ext uri="{BB962C8B-B14F-4D97-AF65-F5344CB8AC3E}">
        <p14:creationId xmlns:p14="http://schemas.microsoft.com/office/powerpoint/2010/main" val="9089319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It’s important to keep in mind we’re not the only one using the cluster. Across the consortium of researchers, we access the same cluster of computers.</a:t>
            </a:r>
          </a:p>
          <a:p>
            <a:endParaRPr lang="en-GB" dirty="0"/>
          </a:p>
          <a:p>
            <a:r>
              <a:rPr lang="en-GB" dirty="0"/>
              <a:t>This means that instead of normal working (one person – one device), we now have to figure out more responsible and considerate ways of working. We’ll discuss this more in this presentation.</a:t>
            </a:r>
          </a:p>
        </p:txBody>
      </p:sp>
      <p:sp>
        <p:nvSpPr>
          <p:cNvPr id="4" name="Slide Number Placeholder 3"/>
          <p:cNvSpPr>
            <a:spLocks noGrp="1"/>
          </p:cNvSpPr>
          <p:nvPr>
            <p:ph type="sldNum" sz="quarter" idx="5"/>
          </p:nvPr>
        </p:nvSpPr>
        <p:spPr/>
        <p:txBody>
          <a:bodyPr/>
          <a:lstStyle/>
          <a:p>
            <a:fld id="{00A5FA79-409D-477E-B93D-30402EB101F0}" type="slidenum">
              <a:rPr lang="en-GB" smtClean="0"/>
              <a:t>3</a:t>
            </a:fld>
            <a:endParaRPr lang="en-GB"/>
          </a:p>
        </p:txBody>
      </p:sp>
    </p:spTree>
    <p:extLst>
      <p:ext uri="{BB962C8B-B14F-4D97-AF65-F5344CB8AC3E}">
        <p14:creationId xmlns:p14="http://schemas.microsoft.com/office/powerpoint/2010/main" val="3228293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bit of further context - more coding development can be illustrated as above.</a:t>
            </a:r>
          </a:p>
          <a:p>
            <a:endParaRPr lang="en-GB" dirty="0"/>
          </a:p>
          <a:p>
            <a:r>
              <a:rPr lang="en-GB" dirty="0"/>
              <a:t>Moving left to right, the notebook gradually gets longer and longer while more code (shown in different colours) is added.</a:t>
            </a:r>
          </a:p>
          <a:p>
            <a:endParaRPr lang="en-GB" dirty="0"/>
          </a:p>
          <a:p>
            <a:r>
              <a:rPr lang="en-GB" dirty="0"/>
              <a:t>Eventually we find ourselves with such a long notebook that it becomes unwieldy. It’s hard to fix errors, easy to lose track of which bits are responsible for what processes, and inefficient if we only need to run parts of it.</a:t>
            </a:r>
          </a:p>
        </p:txBody>
      </p:sp>
      <p:sp>
        <p:nvSpPr>
          <p:cNvPr id="4" name="Slide Number Placeholder 3"/>
          <p:cNvSpPr>
            <a:spLocks noGrp="1"/>
          </p:cNvSpPr>
          <p:nvPr>
            <p:ph type="sldNum" sz="quarter" idx="5"/>
          </p:nvPr>
        </p:nvSpPr>
        <p:spPr/>
        <p:txBody>
          <a:bodyPr/>
          <a:lstStyle/>
          <a:p>
            <a:fld id="{00A5FA79-409D-477E-B93D-30402EB101F0}" type="slidenum">
              <a:rPr lang="en-GB" smtClean="0"/>
              <a:t>4</a:t>
            </a:fld>
            <a:endParaRPr lang="en-GB"/>
          </a:p>
        </p:txBody>
      </p:sp>
    </p:spTree>
    <p:extLst>
      <p:ext uri="{BB962C8B-B14F-4D97-AF65-F5344CB8AC3E}">
        <p14:creationId xmlns:p14="http://schemas.microsoft.com/office/powerpoint/2010/main" val="3714345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Instead, we therefore break up this code into several notebooks which might then be run in series.</a:t>
            </a:r>
          </a:p>
          <a:p>
            <a:endParaRPr lang="en-GB" dirty="0"/>
          </a:p>
          <a:p>
            <a:r>
              <a:rPr lang="en-GB" dirty="0"/>
              <a:t>To keep things simple, we tend to have a notebook for each distinct phase of the data curation, with data flowing into a notebook from the previous one, i.e. the outputs of notebook 2 are then the inputs of notebook 3.</a:t>
            </a:r>
          </a:p>
          <a:p>
            <a:endParaRPr lang="en-GB" dirty="0"/>
          </a:p>
          <a:p>
            <a:r>
              <a:rPr lang="en-GB" dirty="0"/>
              <a:t>We refer to this as a pipeline, and many people will be familiar with this.</a:t>
            </a:r>
          </a:p>
          <a:p>
            <a:endParaRPr lang="en-GB" dirty="0"/>
          </a:p>
          <a:p>
            <a:r>
              <a:rPr lang="en-GB" dirty="0"/>
              <a:t>This solves a lot of the previous problems. On the right-hand side, you can see the names of the notebooks that make up a pipeline which does all the curation work for a particular project in the consortium.</a:t>
            </a:r>
          </a:p>
        </p:txBody>
      </p:sp>
      <p:sp>
        <p:nvSpPr>
          <p:cNvPr id="4" name="Slide Number Placeholder 3"/>
          <p:cNvSpPr>
            <a:spLocks noGrp="1"/>
          </p:cNvSpPr>
          <p:nvPr>
            <p:ph type="sldNum" sz="quarter" idx="5"/>
          </p:nvPr>
        </p:nvSpPr>
        <p:spPr/>
        <p:txBody>
          <a:bodyPr/>
          <a:lstStyle/>
          <a:p>
            <a:fld id="{00A5FA79-409D-477E-B93D-30402EB101F0}" type="slidenum">
              <a:rPr lang="en-GB" smtClean="0"/>
              <a:t>6</a:t>
            </a:fld>
            <a:endParaRPr lang="en-GB"/>
          </a:p>
        </p:txBody>
      </p:sp>
    </p:spTree>
    <p:extLst>
      <p:ext uri="{BB962C8B-B14F-4D97-AF65-F5344CB8AC3E}">
        <p14:creationId xmlns:p14="http://schemas.microsoft.com/office/powerpoint/2010/main" val="34132036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final ingredient of our conceptual pipeline is called a ‘Master Notebook’. </a:t>
            </a:r>
          </a:p>
          <a:p>
            <a:endParaRPr lang="en-GB" dirty="0"/>
          </a:p>
          <a:p>
            <a:r>
              <a:rPr lang="en-GB" dirty="0"/>
              <a:t>It can be frustrating to wait for one notebook to end so that you can run the next, especially if they take a while. Therefore, it makes sense to have a notebook that runs each of them for you automatically.</a:t>
            </a:r>
          </a:p>
          <a:p>
            <a:endParaRPr lang="en-GB" dirty="0"/>
          </a:p>
          <a:p>
            <a:r>
              <a:rPr lang="en-GB" dirty="0"/>
              <a:t>This is the function of the master notebook.</a:t>
            </a:r>
          </a:p>
        </p:txBody>
      </p:sp>
      <p:sp>
        <p:nvSpPr>
          <p:cNvPr id="4" name="Slide Number Placeholder 3"/>
          <p:cNvSpPr>
            <a:spLocks noGrp="1"/>
          </p:cNvSpPr>
          <p:nvPr>
            <p:ph type="sldNum" sz="quarter" idx="5"/>
          </p:nvPr>
        </p:nvSpPr>
        <p:spPr/>
        <p:txBody>
          <a:bodyPr/>
          <a:lstStyle/>
          <a:p>
            <a:fld id="{00A5FA79-409D-477E-B93D-30402EB101F0}" type="slidenum">
              <a:rPr lang="en-GB" smtClean="0"/>
              <a:t>7</a:t>
            </a:fld>
            <a:endParaRPr lang="en-GB"/>
          </a:p>
        </p:txBody>
      </p:sp>
    </p:spTree>
    <p:extLst>
      <p:ext uri="{BB962C8B-B14F-4D97-AF65-F5344CB8AC3E}">
        <p14:creationId xmlns:p14="http://schemas.microsoft.com/office/powerpoint/2010/main" val="25760067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And if we look at the real-world pipeline we have on the right, we can see the order a master notebook would run them in.</a:t>
            </a:r>
          </a:p>
        </p:txBody>
      </p:sp>
      <p:sp>
        <p:nvSpPr>
          <p:cNvPr id="4" name="Slide Number Placeholder 3"/>
          <p:cNvSpPr>
            <a:spLocks noGrp="1"/>
          </p:cNvSpPr>
          <p:nvPr>
            <p:ph type="sldNum" sz="quarter" idx="5"/>
          </p:nvPr>
        </p:nvSpPr>
        <p:spPr/>
        <p:txBody>
          <a:bodyPr/>
          <a:lstStyle/>
          <a:p>
            <a:fld id="{00A5FA79-409D-477E-B93D-30402EB101F0}" type="slidenum">
              <a:rPr lang="en-GB" smtClean="0"/>
              <a:t>8</a:t>
            </a:fld>
            <a:endParaRPr lang="en-GB"/>
          </a:p>
        </p:txBody>
      </p:sp>
    </p:spTree>
    <p:extLst>
      <p:ext uri="{BB962C8B-B14F-4D97-AF65-F5344CB8AC3E}">
        <p14:creationId xmlns:p14="http://schemas.microsoft.com/office/powerpoint/2010/main" val="3615591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previous system of using a master notebook makes a lot of sense for pipelines not designed to be run on a cluster.</a:t>
            </a:r>
          </a:p>
          <a:p>
            <a:endParaRPr lang="en-GB" dirty="0"/>
          </a:p>
          <a:p>
            <a:r>
              <a:rPr lang="en-GB" dirty="0"/>
              <a:t>Instead, we can use a feature of </a:t>
            </a:r>
            <a:r>
              <a:rPr lang="en-GB" dirty="0" err="1"/>
              <a:t>databricks</a:t>
            </a:r>
            <a:r>
              <a:rPr lang="en-GB" dirty="0"/>
              <a:t> called ‘Workflows’. This manages the running of the notebooks for us, and you can quickly see the advantages.</a:t>
            </a:r>
          </a:p>
          <a:p>
            <a:endParaRPr lang="en-GB" dirty="0"/>
          </a:p>
          <a:p>
            <a:r>
              <a:rPr lang="en-GB" dirty="0"/>
              <a:t>The workflow setup is illustrated in this graph, with dependency running from left to right. You can see some notebooks have nothing to the left of them, therefore they aren’t dependent on any others. This means that they could actually be run simultaneously, something that the master script can’t do. But running them in a cluster could save a lot of time.</a:t>
            </a:r>
          </a:p>
          <a:p>
            <a:endParaRPr lang="en-GB" dirty="0"/>
          </a:p>
          <a:p>
            <a:r>
              <a:rPr lang="en-GB" dirty="0"/>
              <a:t>The notebooks that make up this view can still be thought of as a pipeline, but for the rest of the presentation, as we’ll be using this workflow feature to coordinate them, I’ll refer to it as a workflow instead.</a:t>
            </a:r>
          </a:p>
          <a:p>
            <a:endParaRPr lang="en-GB" dirty="0"/>
          </a:p>
        </p:txBody>
      </p:sp>
      <p:sp>
        <p:nvSpPr>
          <p:cNvPr id="4" name="Slide Number Placeholder 3"/>
          <p:cNvSpPr>
            <a:spLocks noGrp="1"/>
          </p:cNvSpPr>
          <p:nvPr>
            <p:ph type="sldNum" sz="quarter" idx="5"/>
          </p:nvPr>
        </p:nvSpPr>
        <p:spPr/>
        <p:txBody>
          <a:bodyPr/>
          <a:lstStyle/>
          <a:p>
            <a:fld id="{00A5FA79-409D-477E-B93D-30402EB101F0}" type="slidenum">
              <a:rPr lang="en-GB" smtClean="0"/>
              <a:t>9</a:t>
            </a:fld>
            <a:endParaRPr lang="en-GB"/>
          </a:p>
        </p:txBody>
      </p:sp>
    </p:spTree>
    <p:extLst>
      <p:ext uri="{BB962C8B-B14F-4D97-AF65-F5344CB8AC3E}">
        <p14:creationId xmlns:p14="http://schemas.microsoft.com/office/powerpoint/2010/main" val="1573377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fact, when we run this workflow, we can see the timeline and make certain observations.</a:t>
            </a:r>
          </a:p>
        </p:txBody>
      </p:sp>
      <p:sp>
        <p:nvSpPr>
          <p:cNvPr id="4" name="Slide Number Placeholder 3"/>
          <p:cNvSpPr>
            <a:spLocks noGrp="1"/>
          </p:cNvSpPr>
          <p:nvPr>
            <p:ph type="sldNum" sz="quarter" idx="5"/>
          </p:nvPr>
        </p:nvSpPr>
        <p:spPr/>
        <p:txBody>
          <a:bodyPr/>
          <a:lstStyle/>
          <a:p>
            <a:fld id="{00A5FA79-409D-477E-B93D-30402EB101F0}" type="slidenum">
              <a:rPr lang="en-GB" smtClean="0"/>
              <a:t>10</a:t>
            </a:fld>
            <a:endParaRPr lang="en-GB"/>
          </a:p>
        </p:txBody>
      </p:sp>
    </p:spTree>
    <p:extLst>
      <p:ext uri="{BB962C8B-B14F-4D97-AF65-F5344CB8AC3E}">
        <p14:creationId xmlns:p14="http://schemas.microsoft.com/office/powerpoint/2010/main" val="13846173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7" Type="http://schemas.openxmlformats.org/officeDocument/2006/relationships/image" Target="../media/image6.svg"/><Relationship Id="rId2" Type="http://schemas.openxmlformats.org/officeDocument/2006/relationships/image" Target="../media/image2.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7" Type="http://schemas.openxmlformats.org/officeDocument/2006/relationships/image" Target="../media/image6.svg"/><Relationship Id="rId2" Type="http://schemas.openxmlformats.org/officeDocument/2006/relationships/image" Target="../media/image2.jpg"/><Relationship Id="rId1" Type="http://schemas.openxmlformats.org/officeDocument/2006/relationships/slideMaster" Target="../slideMasters/slideMaster2.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ull page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6000" y="360999"/>
            <a:ext cx="7560000" cy="612775"/>
          </a:xfrm>
        </p:spPr>
        <p:txBody>
          <a:bodyPr/>
          <a:lstStyle>
            <a:lvl1pPr>
              <a:defRPr/>
            </a:lvl1pPr>
          </a:lstStyle>
          <a:p>
            <a:r>
              <a:rPr lang="en-GB" dirty="0"/>
              <a:t>Click to edit Master title</a:t>
            </a:r>
            <a:br>
              <a:rPr lang="en-GB" dirty="0"/>
            </a:br>
            <a:r>
              <a:rPr lang="en-GB" dirty="0"/>
              <a:t>Allowance for heading to span over 2 lines</a:t>
            </a:r>
            <a:endParaRPr lang="en-US" dirty="0"/>
          </a:p>
        </p:txBody>
      </p:sp>
      <p:sp>
        <p:nvSpPr>
          <p:cNvPr id="3" name="Content Placeholder 2"/>
          <p:cNvSpPr>
            <a:spLocks noGrp="1"/>
          </p:cNvSpPr>
          <p:nvPr>
            <p:ph idx="1" hasCustomPrompt="1"/>
          </p:nvPr>
        </p:nvSpPr>
        <p:spPr>
          <a:xfrm>
            <a:off x="720000" y="1504952"/>
            <a:ext cx="10806291" cy="4703875"/>
          </a:xfrm>
        </p:spPr>
        <p:txBody>
          <a:bodyPr/>
          <a:lstStyle>
            <a:lvl1pPr>
              <a:lnSpc>
                <a:spcPct val="100000"/>
              </a:lnSpc>
              <a:spcBef>
                <a:spcPts val="0"/>
              </a:spcBef>
              <a:spcAft>
                <a:spcPts val="900"/>
              </a:spcAft>
              <a:defRPr b="0"/>
            </a:lvl1pPr>
            <a:lvl2pPr>
              <a:lnSpc>
                <a:spcPct val="100000"/>
              </a:lnSpc>
              <a:spcBef>
                <a:spcPts val="0"/>
              </a:spcBef>
              <a:spcAft>
                <a:spcPts val="900"/>
              </a:spcAft>
              <a:defRPr b="0"/>
            </a:lvl2pPr>
            <a:lvl3pPr>
              <a:lnSpc>
                <a:spcPct val="100000"/>
              </a:lnSpc>
              <a:spcBef>
                <a:spcPts val="0"/>
              </a:spcBef>
              <a:spcAft>
                <a:spcPts val="900"/>
              </a:spcAft>
              <a:defRPr b="0"/>
            </a:lvl3pPr>
            <a:lvl4pPr>
              <a:lnSpc>
                <a:spcPct val="100000"/>
              </a:lnSpc>
              <a:spcBef>
                <a:spcPts val="0"/>
              </a:spcBef>
              <a:spcAft>
                <a:spcPts val="900"/>
              </a:spcAft>
              <a:defRPr b="0"/>
            </a:lvl4pPr>
            <a:lvl5pPr>
              <a:lnSpc>
                <a:spcPct val="100000"/>
              </a:lnSpc>
              <a:spcBef>
                <a:spcPts val="0"/>
              </a:spcBef>
              <a:spcAft>
                <a:spcPts val="900"/>
              </a:spcAft>
              <a:defRPr b="0"/>
            </a:lvl5pPr>
          </a:lstStyle>
          <a:p>
            <a:pPr lvl="0"/>
            <a:r>
              <a:rPr lang="en-GB" dirty="0"/>
              <a:t>Insert text</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9" name="Footer Placeholder 8">
            <a:extLst>
              <a:ext uri="{FF2B5EF4-FFF2-40B4-BE49-F238E27FC236}">
                <a16:creationId xmlns:a16="http://schemas.microsoft.com/office/drawing/2014/main" id="{DD6DE03D-FF80-8E43-9245-4FFB5E2403F5}"/>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466528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09638B30-0ED8-4345-B898-8C6E49EEA0D3}"/>
              </a:ext>
            </a:extLst>
          </p:cNvPr>
          <p:cNvSpPr>
            <a:spLocks noGrp="1"/>
          </p:cNvSpPr>
          <p:nvPr>
            <p:ph type="dt" sz="half" idx="10"/>
          </p:nvPr>
        </p:nvSpPr>
        <p:spPr/>
        <p:txBody>
          <a:bodyPr/>
          <a:lstStyle/>
          <a:p>
            <a:fld id="{A78BA74C-3F60-1C45-8FBB-EE8CA8F0279B}" type="datetime1">
              <a:rPr lang="en-GB" smtClean="0"/>
              <a:t>02/10/2024</a:t>
            </a:fld>
            <a:endParaRPr lang="en-US" dirty="0"/>
          </a:p>
        </p:txBody>
      </p:sp>
      <p:sp>
        <p:nvSpPr>
          <p:cNvPr id="7" name="Footer Placeholder 6">
            <a:extLst>
              <a:ext uri="{FF2B5EF4-FFF2-40B4-BE49-F238E27FC236}">
                <a16:creationId xmlns:a16="http://schemas.microsoft.com/office/drawing/2014/main" id="{FA338D1A-23F5-CD47-BD55-4D5A2DC735E5}"/>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CD831181-D2C6-0C40-B61E-EE7891552B77}"/>
              </a:ext>
            </a:extLst>
          </p:cNvPr>
          <p:cNvSpPr>
            <a:spLocks noGrp="1"/>
          </p:cNvSpPr>
          <p:nvPr>
            <p:ph type="sldNum" sz="quarter" idx="12"/>
          </p:nvPr>
        </p:nvSpPr>
        <p:spPr/>
        <p:txBody>
          <a:bodyPr/>
          <a:lstStyle/>
          <a:p>
            <a:fld id="{7BFE5814-D4B7-7F46-96FB-3265B3806C33}" type="slidenum">
              <a:rPr lang="en-US"/>
              <a:pPr/>
              <a:t>‹#›</a:t>
            </a:fld>
            <a:endParaRPr lang="en-US"/>
          </a:p>
        </p:txBody>
      </p:sp>
    </p:spTree>
    <p:extLst>
      <p:ext uri="{BB962C8B-B14F-4D97-AF65-F5344CB8AC3E}">
        <p14:creationId xmlns:p14="http://schemas.microsoft.com/office/powerpoint/2010/main" val="1552557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Divider Slide">
    <p:spTree>
      <p:nvGrpSpPr>
        <p:cNvPr id="1" name=""/>
        <p:cNvGrpSpPr/>
        <p:nvPr/>
      </p:nvGrpSpPr>
      <p:grpSpPr>
        <a:xfrm>
          <a:off x="0" y="0"/>
          <a:ext cx="0" cy="0"/>
          <a:chOff x="0" y="0"/>
          <a:chExt cx="0" cy="0"/>
        </a:xfrm>
      </p:grpSpPr>
      <p:sp>
        <p:nvSpPr>
          <p:cNvPr id="14" name="Picture Placeholder 8">
            <a:extLst>
              <a:ext uri="{FF2B5EF4-FFF2-40B4-BE49-F238E27FC236}">
                <a16:creationId xmlns:a16="http://schemas.microsoft.com/office/drawing/2014/main" id="{D98EACC2-B04E-464F-B55D-DCAB0BD64B24}"/>
              </a:ext>
            </a:extLst>
          </p:cNvPr>
          <p:cNvSpPr>
            <a:spLocks noGrp="1" noChangeAspect="1"/>
          </p:cNvSpPr>
          <p:nvPr>
            <p:ph type="pic" sz="quarter" idx="10"/>
          </p:nvPr>
        </p:nvSpPr>
        <p:spPr>
          <a:xfrm>
            <a:off x="-1" y="1528765"/>
            <a:ext cx="11850255" cy="4637641"/>
          </a:xfrm>
          <a:blipFill>
            <a:blip r:embed="rId2">
              <a:alphaModFix amt="50000"/>
            </a:blip>
            <a:stretch>
              <a:fillRect l="-729" t="-70698" r="-21385" b="-34994"/>
            </a:stretch>
          </a:blipFill>
        </p:spPr>
        <p:txBody>
          <a:bodyPr anchor="ctr">
            <a:normAutofit/>
          </a:bodyPr>
          <a:lstStyle>
            <a:lvl1pPr marL="0" indent="0" algn="ctr">
              <a:buFontTx/>
              <a:buNone/>
              <a:defRPr sz="1400" b="1">
                <a:solidFill>
                  <a:schemeClr val="tx2"/>
                </a:solidFill>
              </a:defRPr>
            </a:lvl1pPr>
          </a:lstStyle>
          <a:p>
            <a:r>
              <a:rPr lang="en-GB"/>
              <a:t>Click icon to add picture</a:t>
            </a:r>
            <a:endParaRPr lang="en-US" dirty="0"/>
          </a:p>
        </p:txBody>
      </p:sp>
      <p:sp>
        <p:nvSpPr>
          <p:cNvPr id="13" name="Text Placeholder 10">
            <a:extLst>
              <a:ext uri="{FF2B5EF4-FFF2-40B4-BE49-F238E27FC236}">
                <a16:creationId xmlns:a16="http://schemas.microsoft.com/office/drawing/2014/main" id="{7580CE58-224D-244E-A329-B7EF524C8144}"/>
              </a:ext>
            </a:extLst>
          </p:cNvPr>
          <p:cNvSpPr>
            <a:spLocks noGrp="1"/>
          </p:cNvSpPr>
          <p:nvPr>
            <p:ph type="body" sz="quarter" idx="20"/>
          </p:nvPr>
        </p:nvSpPr>
        <p:spPr>
          <a:xfrm>
            <a:off x="249226" y="232011"/>
            <a:ext cx="4864607" cy="6389781"/>
          </a:xfrm>
          <a:solidFill>
            <a:schemeClr val="tx2">
              <a:alpha val="85000"/>
            </a:schemeClr>
          </a:solidFill>
        </p:spPr>
        <p:txBody>
          <a:bodyPr/>
          <a:lstStyle>
            <a:lvl1pPr marL="0" indent="0">
              <a:buNone/>
              <a:defRPr>
                <a:noFill/>
              </a:defRPr>
            </a:lvl1pPr>
          </a:lstStyle>
          <a:p>
            <a:pPr lvl="0"/>
            <a:endParaRPr lang="en-US"/>
          </a:p>
        </p:txBody>
      </p:sp>
      <p:sp>
        <p:nvSpPr>
          <p:cNvPr id="2" name="Title 1"/>
          <p:cNvSpPr>
            <a:spLocks noGrp="1"/>
          </p:cNvSpPr>
          <p:nvPr>
            <p:ph type="ctrTitle" hasCustomPrompt="1"/>
          </p:nvPr>
        </p:nvSpPr>
        <p:spPr>
          <a:xfrm>
            <a:off x="668741" y="655093"/>
            <a:ext cx="3989886" cy="3465334"/>
          </a:xfrm>
        </p:spPr>
        <p:txBody>
          <a:bodyPr anchor="b"/>
          <a:lstStyle>
            <a:lvl1pPr algn="l">
              <a:lnSpc>
                <a:spcPts val="4000"/>
              </a:lnSpc>
              <a:defRPr sz="4000">
                <a:solidFill>
                  <a:schemeClr val="bg1"/>
                </a:solidFill>
              </a:defRPr>
            </a:lvl1pPr>
          </a:lstStyle>
          <a:p>
            <a:r>
              <a:rPr lang="en-GB"/>
              <a:t>Click to edit Master </a:t>
            </a:r>
            <a:br>
              <a:rPr lang="en-GB"/>
            </a:br>
            <a:r>
              <a:rPr lang="en-GB"/>
              <a:t>title style</a:t>
            </a:r>
            <a:endParaRPr lang="en-US" dirty="0"/>
          </a:p>
        </p:txBody>
      </p:sp>
      <p:sp>
        <p:nvSpPr>
          <p:cNvPr id="3" name="Subtitle 2"/>
          <p:cNvSpPr>
            <a:spLocks noGrp="1"/>
          </p:cNvSpPr>
          <p:nvPr>
            <p:ph type="subTitle" idx="1"/>
          </p:nvPr>
        </p:nvSpPr>
        <p:spPr>
          <a:xfrm>
            <a:off x="668742" y="4353635"/>
            <a:ext cx="4107976" cy="661747"/>
          </a:xfrm>
        </p:spPr>
        <p:txBody>
          <a:bodyPr anchor="t">
            <a:normAutofit/>
          </a:bodyPr>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pic>
        <p:nvPicPr>
          <p:cNvPr id="7" name="Picture 6">
            <a:extLst>
              <a:ext uri="{FF2B5EF4-FFF2-40B4-BE49-F238E27FC236}">
                <a16:creationId xmlns:a16="http://schemas.microsoft.com/office/drawing/2014/main" id="{7E0591B5-5182-E546-9359-47D57119DBF8}"/>
              </a:ext>
            </a:extLst>
          </p:cNvPr>
          <p:cNvPicPr>
            <a:picLocks noChangeAspect="1"/>
          </p:cNvPicPr>
          <p:nvPr userDrawn="1"/>
        </p:nvPicPr>
        <p:blipFill>
          <a:blip r:embed="rId3"/>
          <a:stretch>
            <a:fillRect/>
          </a:stretch>
        </p:blipFill>
        <p:spPr>
          <a:xfrm>
            <a:off x="8930640" y="532655"/>
            <a:ext cx="2764472" cy="590279"/>
          </a:xfrm>
          <a:prstGeom prst="rect">
            <a:avLst/>
          </a:prstGeom>
        </p:spPr>
      </p:pic>
    </p:spTree>
    <p:extLst>
      <p:ext uri="{BB962C8B-B14F-4D97-AF65-F5344CB8AC3E}">
        <p14:creationId xmlns:p14="http://schemas.microsoft.com/office/powerpoint/2010/main" val="34973575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5D4F3-FEC1-9F12-D494-AB6049E0A2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7CCA18B7-2E98-4449-ABE9-498A1E4C3E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780902F-F933-2D6D-48D8-FC62469323A7}"/>
              </a:ext>
            </a:extLst>
          </p:cNvPr>
          <p:cNvSpPr>
            <a:spLocks noGrp="1"/>
          </p:cNvSpPr>
          <p:nvPr>
            <p:ph type="dt" sz="half" idx="10"/>
          </p:nvPr>
        </p:nvSpPr>
        <p:spPr/>
        <p:txBody>
          <a:bodyPr/>
          <a:lstStyle/>
          <a:p>
            <a:fld id="{76C2F2A9-3292-4758-AAF5-522A18138412}" type="datetimeFigureOut">
              <a:rPr lang="en-GB" smtClean="0"/>
              <a:t>02/10/2024</a:t>
            </a:fld>
            <a:endParaRPr lang="en-GB"/>
          </a:p>
        </p:txBody>
      </p:sp>
      <p:sp>
        <p:nvSpPr>
          <p:cNvPr id="5" name="Footer Placeholder 4">
            <a:extLst>
              <a:ext uri="{FF2B5EF4-FFF2-40B4-BE49-F238E27FC236}">
                <a16:creationId xmlns:a16="http://schemas.microsoft.com/office/drawing/2014/main" id="{137166DC-B75E-7228-F78E-ECA16C39583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B6DE1-5B29-85BF-6E1B-02A613169934}"/>
              </a:ext>
            </a:extLst>
          </p:cNvPr>
          <p:cNvSpPr>
            <a:spLocks noGrp="1"/>
          </p:cNvSpPr>
          <p:nvPr>
            <p:ph type="sldNum" sz="quarter" idx="12"/>
          </p:nvPr>
        </p:nvSpPr>
        <p:spPr/>
        <p:txBody>
          <a:bodyPr/>
          <a:lstStyle/>
          <a:p>
            <a:fld id="{0386F142-2189-4765-95DD-F16A987C9E40}" type="slidenum">
              <a:rPr lang="en-GB" smtClean="0"/>
              <a:t>‹#›</a:t>
            </a:fld>
            <a:endParaRPr lang="en-GB"/>
          </a:p>
        </p:txBody>
      </p:sp>
    </p:spTree>
    <p:extLst>
      <p:ext uri="{BB962C8B-B14F-4D97-AF65-F5344CB8AC3E}">
        <p14:creationId xmlns:p14="http://schemas.microsoft.com/office/powerpoint/2010/main" val="1934191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1 - Insert own pictur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560CBDBE-653B-0E46-98D2-7967FA837156}"/>
              </a:ext>
            </a:extLst>
          </p:cNvPr>
          <p:cNvSpPr>
            <a:spLocks noGrp="1"/>
          </p:cNvSpPr>
          <p:nvPr>
            <p:ph type="pic" sz="quarter" idx="11" hasCustomPrompt="1"/>
          </p:nvPr>
        </p:nvSpPr>
        <p:spPr>
          <a:xfrm>
            <a:off x="0" y="-1"/>
            <a:ext cx="12192000" cy="6858000"/>
          </a:xfrm>
          <a:blipFill dpi="0" rotWithShape="1">
            <a:blip r:embed="rId2">
              <a:alphaModFix amt="49813"/>
            </a:blip>
            <a:srcRect/>
            <a:stretch>
              <a:fillRect/>
            </a:stretch>
          </a:blipFill>
        </p:spPr>
        <p:txBody>
          <a:bodyPr anchor="ctr">
            <a:normAutofit/>
          </a:bodyPr>
          <a:lstStyle>
            <a:lvl1pPr marL="0" indent="0" algn="ctr">
              <a:buNone/>
              <a:defRPr sz="1200">
                <a:solidFill>
                  <a:schemeClr val="accent2">
                    <a:lumMod val="40000"/>
                    <a:lumOff val="60000"/>
                  </a:schemeClr>
                </a:solidFill>
              </a:defRPr>
            </a:lvl1pPr>
          </a:lstStyle>
          <a:p>
            <a:r>
              <a:rPr lang="en-US" dirty="0"/>
              <a:t>Click to insert </a:t>
            </a:r>
            <a:br>
              <a:rPr lang="en-US" dirty="0"/>
            </a:br>
            <a:r>
              <a:rPr lang="en-US" dirty="0"/>
              <a:t>background picture</a:t>
            </a:r>
          </a:p>
        </p:txBody>
      </p:sp>
      <p:sp>
        <p:nvSpPr>
          <p:cNvPr id="13" name="Text Placeholder 10">
            <a:extLst>
              <a:ext uri="{FF2B5EF4-FFF2-40B4-BE49-F238E27FC236}">
                <a16:creationId xmlns:a16="http://schemas.microsoft.com/office/drawing/2014/main" id="{74D3397F-2115-F644-961D-B1CF0F76CE50}"/>
              </a:ext>
            </a:extLst>
          </p:cNvPr>
          <p:cNvSpPr>
            <a:spLocks noGrp="1"/>
          </p:cNvSpPr>
          <p:nvPr>
            <p:ph type="body" sz="quarter" idx="19"/>
          </p:nvPr>
        </p:nvSpPr>
        <p:spPr>
          <a:xfrm>
            <a:off x="249227" y="2"/>
            <a:ext cx="4864607" cy="6857999"/>
          </a:xfrm>
          <a:gradFill>
            <a:gsLst>
              <a:gs pos="0">
                <a:schemeClr val="bg1">
                  <a:alpha val="95000"/>
                </a:schemeClr>
              </a:gs>
              <a:gs pos="49000">
                <a:schemeClr val="bg1">
                  <a:alpha val="85000"/>
                </a:schemeClr>
              </a:gs>
              <a:gs pos="100000">
                <a:schemeClr val="bg1">
                  <a:alpha val="60000"/>
                </a:schemeClr>
              </a:gs>
            </a:gsLst>
            <a:lin ang="0" scaled="0"/>
          </a:gradFill>
        </p:spPr>
        <p:txBody>
          <a:bodyPr/>
          <a:lstStyle>
            <a:lvl1pPr marL="0" indent="0">
              <a:buNone/>
              <a:defRPr>
                <a:noFill/>
              </a:defRPr>
            </a:lvl1pPr>
          </a:lstStyle>
          <a:p>
            <a:pPr lvl="0"/>
            <a:endParaRPr lang="en-US" dirty="0"/>
          </a:p>
        </p:txBody>
      </p:sp>
      <p:sp>
        <p:nvSpPr>
          <p:cNvPr id="2" name="Title 1"/>
          <p:cNvSpPr>
            <a:spLocks noGrp="1"/>
          </p:cNvSpPr>
          <p:nvPr>
            <p:ph type="ctrTitle" hasCustomPrompt="1"/>
          </p:nvPr>
        </p:nvSpPr>
        <p:spPr>
          <a:xfrm>
            <a:off x="662364" y="1460433"/>
            <a:ext cx="4252536" cy="1896777"/>
          </a:xfrm>
        </p:spPr>
        <p:txBody>
          <a:bodyPr anchor="b"/>
          <a:lstStyle>
            <a:lvl1pPr algn="l">
              <a:lnSpc>
                <a:spcPts val="3000"/>
              </a:lnSpc>
              <a:defRPr sz="2700">
                <a:solidFill>
                  <a:schemeClr val="bg2"/>
                </a:solidFill>
              </a:defRPr>
            </a:lvl1pPr>
          </a:lstStyle>
          <a:p>
            <a:r>
              <a:rPr lang="en-GB" dirty="0"/>
              <a:t>Click to edit Master </a:t>
            </a:r>
            <a:br>
              <a:rPr lang="en-GB" dirty="0"/>
            </a:br>
            <a:r>
              <a:rPr lang="en-GB" dirty="0"/>
              <a:t>title style</a:t>
            </a:r>
            <a:endParaRPr lang="en-US" dirty="0"/>
          </a:p>
        </p:txBody>
      </p:sp>
      <p:sp>
        <p:nvSpPr>
          <p:cNvPr id="3" name="Subtitle 2"/>
          <p:cNvSpPr>
            <a:spLocks noGrp="1"/>
          </p:cNvSpPr>
          <p:nvPr>
            <p:ph type="subTitle" idx="1"/>
          </p:nvPr>
        </p:nvSpPr>
        <p:spPr>
          <a:xfrm>
            <a:off x="662365" y="3594310"/>
            <a:ext cx="3867121" cy="725055"/>
          </a:xfrm>
        </p:spPr>
        <p:txBody>
          <a:bodyPr>
            <a:normAutofit/>
          </a:bodyPr>
          <a:lstStyle>
            <a:lvl1pPr marL="0" indent="0" algn="l">
              <a:spcAft>
                <a:spcPts val="0"/>
              </a:spcAft>
              <a:buNone/>
              <a:defRPr sz="135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dirty="0"/>
              <a:t>Click to edit Master subtitle style</a:t>
            </a:r>
            <a:endParaRPr lang="en-US" dirty="0"/>
          </a:p>
        </p:txBody>
      </p:sp>
      <p:sp>
        <p:nvSpPr>
          <p:cNvPr id="14" name="Text Placeholder 10">
            <a:extLst>
              <a:ext uri="{FF2B5EF4-FFF2-40B4-BE49-F238E27FC236}">
                <a16:creationId xmlns:a16="http://schemas.microsoft.com/office/drawing/2014/main" id="{7A2541D9-8B82-A045-922E-DE0CB33209A7}"/>
              </a:ext>
            </a:extLst>
          </p:cNvPr>
          <p:cNvSpPr>
            <a:spLocks noGrp="1"/>
          </p:cNvSpPr>
          <p:nvPr>
            <p:ph type="body" sz="quarter" idx="24"/>
          </p:nvPr>
        </p:nvSpPr>
        <p:spPr>
          <a:xfrm>
            <a:off x="6288157" y="5949146"/>
            <a:ext cx="5903843" cy="550901"/>
          </a:xfrm>
          <a:solidFill>
            <a:schemeClr val="tx2">
              <a:alpha val="85000"/>
            </a:schemeClr>
          </a:solidFill>
        </p:spPr>
        <p:txBody>
          <a:bodyPr/>
          <a:lstStyle>
            <a:lvl1pPr marL="0" indent="0">
              <a:buNone/>
              <a:defRPr>
                <a:noFill/>
              </a:defRPr>
            </a:lvl1pPr>
          </a:lstStyle>
          <a:p>
            <a:pPr lvl="0"/>
            <a:endParaRPr lang="en-US" dirty="0"/>
          </a:p>
        </p:txBody>
      </p:sp>
      <p:sp>
        <p:nvSpPr>
          <p:cNvPr id="16" name="Text Placeholder 38">
            <a:extLst>
              <a:ext uri="{FF2B5EF4-FFF2-40B4-BE49-F238E27FC236}">
                <a16:creationId xmlns:a16="http://schemas.microsoft.com/office/drawing/2014/main" id="{4FC77E8A-56F6-D548-8701-17B55D2ECD50}"/>
              </a:ext>
            </a:extLst>
          </p:cNvPr>
          <p:cNvSpPr>
            <a:spLocks noGrp="1"/>
          </p:cNvSpPr>
          <p:nvPr>
            <p:ph type="body" sz="quarter" idx="20" hasCustomPrompt="1"/>
          </p:nvPr>
        </p:nvSpPr>
        <p:spPr>
          <a:xfrm>
            <a:off x="684386" y="4512337"/>
            <a:ext cx="4121295" cy="281678"/>
          </a:xfrm>
        </p:spPr>
        <p:txBody>
          <a:bodyPr>
            <a:noAutofit/>
          </a:bodyPr>
          <a:lstStyle>
            <a:lvl1pPr marL="0" indent="0">
              <a:buFontTx/>
              <a:buNone/>
              <a:defRPr sz="1200" b="0">
                <a:solidFill>
                  <a:schemeClr val="bg2"/>
                </a:solidFill>
              </a:defRPr>
            </a:lvl1pPr>
            <a:lvl2pPr marL="135731" indent="0">
              <a:buFontTx/>
              <a:buNone/>
              <a:defRPr>
                <a:solidFill>
                  <a:schemeClr val="bg1"/>
                </a:solidFill>
              </a:defRPr>
            </a:lvl2pPr>
            <a:lvl3pPr marL="267891" indent="0">
              <a:buFontTx/>
              <a:buNone/>
              <a:defRPr>
                <a:solidFill>
                  <a:schemeClr val="bg1"/>
                </a:solidFill>
              </a:defRPr>
            </a:lvl3pPr>
            <a:lvl4pPr marL="400050" indent="0">
              <a:buFontTx/>
              <a:buNone/>
              <a:defRPr>
                <a:solidFill>
                  <a:schemeClr val="bg1"/>
                </a:solidFill>
              </a:defRPr>
            </a:lvl4pPr>
            <a:lvl5pPr marL="502444" indent="0">
              <a:buFontTx/>
              <a:buNone/>
              <a:defRPr>
                <a:solidFill>
                  <a:schemeClr val="bg1"/>
                </a:solidFill>
              </a:defRPr>
            </a:lvl5pPr>
          </a:lstStyle>
          <a:p>
            <a:pPr lvl="0"/>
            <a:r>
              <a:rPr lang="en-US" dirty="0"/>
              <a:t>A presentation by</a:t>
            </a:r>
          </a:p>
        </p:txBody>
      </p:sp>
      <p:sp>
        <p:nvSpPr>
          <p:cNvPr id="12" name="Date Placeholder 11">
            <a:extLst>
              <a:ext uri="{FF2B5EF4-FFF2-40B4-BE49-F238E27FC236}">
                <a16:creationId xmlns:a16="http://schemas.microsoft.com/office/drawing/2014/main" id="{530D7D02-1517-6545-B309-4A846141E141}"/>
              </a:ext>
            </a:extLst>
          </p:cNvPr>
          <p:cNvSpPr>
            <a:spLocks noGrp="1"/>
          </p:cNvSpPr>
          <p:nvPr>
            <p:ph type="dt" sz="half" idx="25"/>
          </p:nvPr>
        </p:nvSpPr>
        <p:spPr>
          <a:xfrm>
            <a:off x="662365" y="4848306"/>
            <a:ext cx="1089564" cy="210504"/>
          </a:xfrm>
          <a:prstGeom prst="rect">
            <a:avLst/>
          </a:prstGeom>
        </p:spPr>
        <p:txBody>
          <a:bodyPr/>
          <a:lstStyle>
            <a:lvl1pPr algn="l">
              <a:defRPr sz="1200">
                <a:solidFill>
                  <a:schemeClr val="tx1"/>
                </a:solidFill>
              </a:defRPr>
            </a:lvl1pPr>
          </a:lstStyle>
          <a:p>
            <a:endParaRPr lang="en-US" dirty="0"/>
          </a:p>
        </p:txBody>
      </p:sp>
      <p:sp>
        <p:nvSpPr>
          <p:cNvPr id="9" name="Text Placeholder 8">
            <a:extLst>
              <a:ext uri="{FF2B5EF4-FFF2-40B4-BE49-F238E27FC236}">
                <a16:creationId xmlns:a16="http://schemas.microsoft.com/office/drawing/2014/main" id="{E253D9F1-402A-CA4F-B571-20CFD7BC9A61}"/>
              </a:ext>
            </a:extLst>
          </p:cNvPr>
          <p:cNvSpPr>
            <a:spLocks noGrp="1"/>
          </p:cNvSpPr>
          <p:nvPr>
            <p:ph type="body" sz="quarter" idx="27" hasCustomPrompt="1"/>
          </p:nvPr>
        </p:nvSpPr>
        <p:spPr>
          <a:xfrm>
            <a:off x="684386" y="397059"/>
            <a:ext cx="3533285" cy="754439"/>
          </a:xfrm>
          <a:blipFill dpi="0" rotWithShape="1">
            <a:blip r:embed="rId3"/>
            <a:srcRect/>
            <a:stretch>
              <a:fillRect/>
            </a:stretch>
          </a:blipFill>
        </p:spPr>
        <p:txBody>
          <a:bodyPr/>
          <a:lstStyle>
            <a:lvl1pPr marL="0" indent="0">
              <a:buNone/>
              <a:defRPr/>
            </a:lvl1pPr>
          </a:lstStyle>
          <a:p>
            <a:pPr lvl="0"/>
            <a:r>
              <a:rPr lang="en-US"/>
              <a:t> </a:t>
            </a:r>
          </a:p>
        </p:txBody>
      </p:sp>
      <p:sp>
        <p:nvSpPr>
          <p:cNvPr id="17" name="Text Placeholder 8">
            <a:extLst>
              <a:ext uri="{FF2B5EF4-FFF2-40B4-BE49-F238E27FC236}">
                <a16:creationId xmlns:a16="http://schemas.microsoft.com/office/drawing/2014/main" id="{CA9EE8C4-6329-EA40-A619-A3362D557C61}"/>
              </a:ext>
            </a:extLst>
          </p:cNvPr>
          <p:cNvSpPr>
            <a:spLocks noGrp="1"/>
          </p:cNvSpPr>
          <p:nvPr>
            <p:ph type="body" sz="quarter" idx="28" hasCustomPrompt="1"/>
          </p:nvPr>
        </p:nvSpPr>
        <p:spPr>
          <a:xfrm>
            <a:off x="661525" y="5949144"/>
            <a:ext cx="1597673" cy="540404"/>
          </a:xfrm>
          <a:blipFill dpi="0" rotWithShape="1">
            <a:blip r:embed="rId4">
              <a:extLst>
                <a:ext uri="{96DAC541-7B7A-43D3-8B79-37D633B846F1}">
                  <asvg:svgBlip xmlns:asvg="http://schemas.microsoft.com/office/drawing/2016/SVG/main" r:embed="rId5"/>
                </a:ext>
              </a:extLst>
            </a:blip>
            <a:srcRect/>
            <a:stretch>
              <a:fillRect/>
            </a:stretch>
          </a:blipFill>
        </p:spPr>
        <p:txBody>
          <a:bodyPr/>
          <a:lstStyle>
            <a:lvl1pPr marL="0" indent="0">
              <a:buNone/>
              <a:defRPr/>
            </a:lvl1pPr>
          </a:lstStyle>
          <a:p>
            <a:pPr lvl="0"/>
            <a:r>
              <a:rPr lang="en-US"/>
              <a:t> </a:t>
            </a:r>
          </a:p>
        </p:txBody>
      </p:sp>
      <p:sp>
        <p:nvSpPr>
          <p:cNvPr id="42" name="Text Placeholder 41">
            <a:extLst>
              <a:ext uri="{FF2B5EF4-FFF2-40B4-BE49-F238E27FC236}">
                <a16:creationId xmlns:a16="http://schemas.microsoft.com/office/drawing/2014/main" id="{521CC575-D0D0-BD43-BF91-ECE844E8D652}"/>
              </a:ext>
            </a:extLst>
          </p:cNvPr>
          <p:cNvSpPr>
            <a:spLocks noGrp="1"/>
          </p:cNvSpPr>
          <p:nvPr>
            <p:ph type="body" sz="quarter" idx="29" hasCustomPrompt="1"/>
          </p:nvPr>
        </p:nvSpPr>
        <p:spPr>
          <a:xfrm>
            <a:off x="6483386" y="6134059"/>
            <a:ext cx="5519023" cy="201593"/>
          </a:xfrm>
          <a:blipFill>
            <a:blip r:embed="rId6">
              <a:extLst>
                <a:ext uri="{96DAC541-7B7A-43D3-8B79-37D633B846F1}">
                  <asvg:svgBlip xmlns:asvg="http://schemas.microsoft.com/office/drawing/2016/SVG/main" r:embed="rId7"/>
                </a:ext>
              </a:extLst>
            </a:blip>
            <a:stretch>
              <a:fillRect/>
            </a:stretch>
          </a:blipFill>
        </p:spPr>
        <p:txBody>
          <a:bodyPr/>
          <a:lstStyle>
            <a:lvl1pPr marL="0" indent="0">
              <a:buNone/>
              <a:defRPr/>
            </a:lvl1pPr>
          </a:lstStyle>
          <a:p>
            <a:pPr lvl="0"/>
            <a:r>
              <a:rPr lang="en-US"/>
              <a:t> </a:t>
            </a:r>
          </a:p>
        </p:txBody>
      </p:sp>
    </p:spTree>
    <p:extLst>
      <p:ext uri="{BB962C8B-B14F-4D97-AF65-F5344CB8AC3E}">
        <p14:creationId xmlns:p14="http://schemas.microsoft.com/office/powerpoint/2010/main" val="1323253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1 - Insert own pictur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560CBDBE-653B-0E46-98D2-7967FA837156}"/>
              </a:ext>
            </a:extLst>
          </p:cNvPr>
          <p:cNvSpPr>
            <a:spLocks noGrp="1"/>
          </p:cNvSpPr>
          <p:nvPr>
            <p:ph type="pic" sz="quarter" idx="11" hasCustomPrompt="1"/>
          </p:nvPr>
        </p:nvSpPr>
        <p:spPr>
          <a:xfrm>
            <a:off x="0" y="-1"/>
            <a:ext cx="12192000" cy="6858000"/>
          </a:xfrm>
          <a:blipFill dpi="0" rotWithShape="1">
            <a:blip r:embed="rId2">
              <a:alphaModFix amt="49813"/>
            </a:blip>
            <a:srcRect/>
            <a:stretch>
              <a:fillRect/>
            </a:stretch>
          </a:blipFill>
        </p:spPr>
        <p:txBody>
          <a:bodyPr anchor="ctr">
            <a:normAutofit/>
          </a:bodyPr>
          <a:lstStyle>
            <a:lvl1pPr marL="0" indent="0" algn="ctr">
              <a:buNone/>
              <a:defRPr sz="1600">
                <a:solidFill>
                  <a:schemeClr val="accent2">
                    <a:lumMod val="40000"/>
                    <a:lumOff val="60000"/>
                  </a:schemeClr>
                </a:solidFill>
              </a:defRPr>
            </a:lvl1pPr>
          </a:lstStyle>
          <a:p>
            <a:r>
              <a:rPr lang="en-US" dirty="0"/>
              <a:t>Click to insert </a:t>
            </a:r>
            <a:br>
              <a:rPr lang="en-US" dirty="0"/>
            </a:br>
            <a:r>
              <a:rPr lang="en-US" dirty="0"/>
              <a:t>background picture</a:t>
            </a:r>
          </a:p>
        </p:txBody>
      </p:sp>
      <p:sp>
        <p:nvSpPr>
          <p:cNvPr id="13" name="Text Placeholder 10">
            <a:extLst>
              <a:ext uri="{FF2B5EF4-FFF2-40B4-BE49-F238E27FC236}">
                <a16:creationId xmlns:a16="http://schemas.microsoft.com/office/drawing/2014/main" id="{74D3397F-2115-F644-961D-B1CF0F76CE50}"/>
              </a:ext>
            </a:extLst>
          </p:cNvPr>
          <p:cNvSpPr>
            <a:spLocks noGrp="1"/>
          </p:cNvSpPr>
          <p:nvPr>
            <p:ph type="body" sz="quarter" idx="19"/>
          </p:nvPr>
        </p:nvSpPr>
        <p:spPr>
          <a:xfrm>
            <a:off x="249226" y="0"/>
            <a:ext cx="4864607" cy="6857999"/>
          </a:xfrm>
          <a:gradFill>
            <a:gsLst>
              <a:gs pos="0">
                <a:schemeClr val="bg1">
                  <a:alpha val="95000"/>
                </a:schemeClr>
              </a:gs>
              <a:gs pos="49000">
                <a:schemeClr val="bg1">
                  <a:alpha val="85000"/>
                </a:schemeClr>
              </a:gs>
              <a:gs pos="100000">
                <a:schemeClr val="bg1">
                  <a:alpha val="60000"/>
                </a:schemeClr>
              </a:gs>
            </a:gsLst>
            <a:lin ang="0" scaled="0"/>
          </a:gradFill>
        </p:spPr>
        <p:txBody>
          <a:bodyPr/>
          <a:lstStyle>
            <a:lvl1pPr marL="0" indent="0">
              <a:buNone/>
              <a:defRPr>
                <a:noFill/>
              </a:defRPr>
            </a:lvl1pPr>
          </a:lstStyle>
          <a:p>
            <a:pPr lvl="0"/>
            <a:endParaRPr lang="en-US" dirty="0"/>
          </a:p>
        </p:txBody>
      </p:sp>
      <p:sp>
        <p:nvSpPr>
          <p:cNvPr id="2" name="Title 1"/>
          <p:cNvSpPr>
            <a:spLocks noGrp="1"/>
          </p:cNvSpPr>
          <p:nvPr>
            <p:ph type="ctrTitle" hasCustomPrompt="1"/>
          </p:nvPr>
        </p:nvSpPr>
        <p:spPr>
          <a:xfrm>
            <a:off x="662364" y="1460431"/>
            <a:ext cx="4252536" cy="1896777"/>
          </a:xfrm>
        </p:spPr>
        <p:txBody>
          <a:bodyPr anchor="b"/>
          <a:lstStyle>
            <a:lvl1pPr algn="l">
              <a:lnSpc>
                <a:spcPts val="4000"/>
              </a:lnSpc>
              <a:defRPr sz="3600">
                <a:solidFill>
                  <a:schemeClr val="bg2"/>
                </a:solidFill>
              </a:defRPr>
            </a:lvl1pPr>
          </a:lstStyle>
          <a:p>
            <a:r>
              <a:rPr lang="en-GB" dirty="0"/>
              <a:t>Click to edit Master </a:t>
            </a:r>
            <a:br>
              <a:rPr lang="en-GB" dirty="0"/>
            </a:br>
            <a:r>
              <a:rPr lang="en-GB" dirty="0"/>
              <a:t>title style</a:t>
            </a:r>
            <a:endParaRPr lang="en-US" dirty="0"/>
          </a:p>
        </p:txBody>
      </p:sp>
      <p:sp>
        <p:nvSpPr>
          <p:cNvPr id="3" name="Subtitle 2"/>
          <p:cNvSpPr>
            <a:spLocks noGrp="1"/>
          </p:cNvSpPr>
          <p:nvPr>
            <p:ph type="subTitle" idx="1"/>
          </p:nvPr>
        </p:nvSpPr>
        <p:spPr>
          <a:xfrm>
            <a:off x="662364" y="3594308"/>
            <a:ext cx="3867121" cy="725055"/>
          </a:xfrm>
        </p:spPr>
        <p:txBody>
          <a:bodyPr>
            <a:normAutofit/>
          </a:bodyPr>
          <a:lstStyle>
            <a:lvl1pPr marL="0" indent="0" algn="l">
              <a:spcAft>
                <a:spcPts val="0"/>
              </a:spcAft>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14" name="Text Placeholder 10">
            <a:extLst>
              <a:ext uri="{FF2B5EF4-FFF2-40B4-BE49-F238E27FC236}">
                <a16:creationId xmlns:a16="http://schemas.microsoft.com/office/drawing/2014/main" id="{7A2541D9-8B82-A045-922E-DE0CB33209A7}"/>
              </a:ext>
            </a:extLst>
          </p:cNvPr>
          <p:cNvSpPr>
            <a:spLocks noGrp="1"/>
          </p:cNvSpPr>
          <p:nvPr>
            <p:ph type="body" sz="quarter" idx="24"/>
          </p:nvPr>
        </p:nvSpPr>
        <p:spPr>
          <a:xfrm>
            <a:off x="6288157" y="5949144"/>
            <a:ext cx="5903843" cy="550901"/>
          </a:xfrm>
          <a:solidFill>
            <a:schemeClr val="tx2">
              <a:alpha val="85000"/>
            </a:schemeClr>
          </a:solidFill>
        </p:spPr>
        <p:txBody>
          <a:bodyPr/>
          <a:lstStyle>
            <a:lvl1pPr marL="0" indent="0">
              <a:buNone/>
              <a:defRPr>
                <a:noFill/>
              </a:defRPr>
            </a:lvl1pPr>
          </a:lstStyle>
          <a:p>
            <a:pPr lvl="0"/>
            <a:endParaRPr lang="en-US" dirty="0"/>
          </a:p>
        </p:txBody>
      </p:sp>
      <p:sp>
        <p:nvSpPr>
          <p:cNvPr id="16" name="Text Placeholder 38">
            <a:extLst>
              <a:ext uri="{FF2B5EF4-FFF2-40B4-BE49-F238E27FC236}">
                <a16:creationId xmlns:a16="http://schemas.microsoft.com/office/drawing/2014/main" id="{4FC77E8A-56F6-D548-8701-17B55D2ECD50}"/>
              </a:ext>
            </a:extLst>
          </p:cNvPr>
          <p:cNvSpPr>
            <a:spLocks noGrp="1"/>
          </p:cNvSpPr>
          <p:nvPr>
            <p:ph type="body" sz="quarter" idx="20" hasCustomPrompt="1"/>
          </p:nvPr>
        </p:nvSpPr>
        <p:spPr>
          <a:xfrm>
            <a:off x="684385" y="4512337"/>
            <a:ext cx="4121295" cy="281678"/>
          </a:xfrm>
        </p:spPr>
        <p:txBody>
          <a:bodyPr>
            <a:noAutofit/>
          </a:bodyPr>
          <a:lstStyle>
            <a:lvl1pPr marL="0" indent="0">
              <a:buFontTx/>
              <a:buNone/>
              <a:defRPr sz="1600" b="0">
                <a:solidFill>
                  <a:schemeClr val="bg2"/>
                </a:solidFill>
              </a:defRPr>
            </a:lvl1pPr>
            <a:lvl2pPr marL="180975" indent="0">
              <a:buFontTx/>
              <a:buNone/>
              <a:defRPr>
                <a:solidFill>
                  <a:schemeClr val="bg1"/>
                </a:solidFill>
              </a:defRPr>
            </a:lvl2pPr>
            <a:lvl3pPr marL="357188" indent="0">
              <a:buFontTx/>
              <a:buNone/>
              <a:defRPr>
                <a:solidFill>
                  <a:schemeClr val="bg1"/>
                </a:solidFill>
              </a:defRPr>
            </a:lvl3pPr>
            <a:lvl4pPr marL="533400" indent="0">
              <a:buFontTx/>
              <a:buNone/>
              <a:defRPr>
                <a:solidFill>
                  <a:schemeClr val="bg1"/>
                </a:solidFill>
              </a:defRPr>
            </a:lvl4pPr>
            <a:lvl5pPr marL="669925" indent="0">
              <a:buFontTx/>
              <a:buNone/>
              <a:defRPr>
                <a:solidFill>
                  <a:schemeClr val="bg1"/>
                </a:solidFill>
              </a:defRPr>
            </a:lvl5pPr>
          </a:lstStyle>
          <a:p>
            <a:pPr lvl="0"/>
            <a:r>
              <a:rPr lang="en-US" dirty="0"/>
              <a:t>A presentation by</a:t>
            </a:r>
          </a:p>
        </p:txBody>
      </p:sp>
      <p:sp>
        <p:nvSpPr>
          <p:cNvPr id="12" name="Date Placeholder 11">
            <a:extLst>
              <a:ext uri="{FF2B5EF4-FFF2-40B4-BE49-F238E27FC236}">
                <a16:creationId xmlns:a16="http://schemas.microsoft.com/office/drawing/2014/main" id="{530D7D02-1517-6545-B309-4A846141E141}"/>
              </a:ext>
            </a:extLst>
          </p:cNvPr>
          <p:cNvSpPr>
            <a:spLocks noGrp="1"/>
          </p:cNvSpPr>
          <p:nvPr>
            <p:ph type="dt" sz="half" idx="25"/>
          </p:nvPr>
        </p:nvSpPr>
        <p:spPr>
          <a:xfrm>
            <a:off x="662364" y="4848306"/>
            <a:ext cx="1089564" cy="210504"/>
          </a:xfrm>
        </p:spPr>
        <p:txBody>
          <a:bodyPr/>
          <a:lstStyle>
            <a:lvl1pPr algn="l">
              <a:defRPr sz="1600">
                <a:solidFill>
                  <a:schemeClr val="tx1"/>
                </a:solidFill>
              </a:defRPr>
            </a:lvl1pPr>
          </a:lstStyle>
          <a:p>
            <a:fld id="{EC316C73-F6E4-0F4C-8E10-62E8D598D382}" type="datetime1">
              <a:rPr lang="en-GB" smtClean="0"/>
              <a:pPr/>
              <a:t>02/10/2024</a:t>
            </a:fld>
            <a:endParaRPr lang="en-US" dirty="0"/>
          </a:p>
        </p:txBody>
      </p:sp>
      <p:sp>
        <p:nvSpPr>
          <p:cNvPr id="9" name="Text Placeholder 8">
            <a:extLst>
              <a:ext uri="{FF2B5EF4-FFF2-40B4-BE49-F238E27FC236}">
                <a16:creationId xmlns:a16="http://schemas.microsoft.com/office/drawing/2014/main" id="{E253D9F1-402A-CA4F-B571-20CFD7BC9A61}"/>
              </a:ext>
            </a:extLst>
          </p:cNvPr>
          <p:cNvSpPr>
            <a:spLocks noGrp="1"/>
          </p:cNvSpPr>
          <p:nvPr>
            <p:ph type="body" sz="quarter" idx="27" hasCustomPrompt="1"/>
          </p:nvPr>
        </p:nvSpPr>
        <p:spPr>
          <a:xfrm>
            <a:off x="684385" y="397057"/>
            <a:ext cx="3533285" cy="754439"/>
          </a:xfrm>
          <a:blipFill dpi="0" rotWithShape="1">
            <a:blip r:embed="rId3"/>
            <a:srcRect/>
            <a:stretch>
              <a:fillRect/>
            </a:stretch>
          </a:blipFill>
        </p:spPr>
        <p:txBody>
          <a:bodyPr/>
          <a:lstStyle>
            <a:lvl1pPr marL="0" indent="0">
              <a:buNone/>
              <a:defRPr/>
            </a:lvl1pPr>
          </a:lstStyle>
          <a:p>
            <a:pPr lvl="0"/>
            <a:r>
              <a:rPr lang="en-US"/>
              <a:t> </a:t>
            </a:r>
          </a:p>
        </p:txBody>
      </p:sp>
      <p:sp>
        <p:nvSpPr>
          <p:cNvPr id="17" name="Text Placeholder 8">
            <a:extLst>
              <a:ext uri="{FF2B5EF4-FFF2-40B4-BE49-F238E27FC236}">
                <a16:creationId xmlns:a16="http://schemas.microsoft.com/office/drawing/2014/main" id="{CA9EE8C4-6329-EA40-A619-A3362D557C61}"/>
              </a:ext>
            </a:extLst>
          </p:cNvPr>
          <p:cNvSpPr>
            <a:spLocks noGrp="1"/>
          </p:cNvSpPr>
          <p:nvPr>
            <p:ph type="body" sz="quarter" idx="28" hasCustomPrompt="1"/>
          </p:nvPr>
        </p:nvSpPr>
        <p:spPr>
          <a:xfrm>
            <a:off x="661523" y="5949144"/>
            <a:ext cx="1597673" cy="540404"/>
          </a:xfrm>
          <a:blipFill dpi="0" rotWithShape="1">
            <a:blip r:embed="rId4">
              <a:extLst>
                <a:ext uri="{96DAC541-7B7A-43D3-8B79-37D633B846F1}">
                  <asvg:svgBlip xmlns:asvg="http://schemas.microsoft.com/office/drawing/2016/SVG/main" r:embed="rId5"/>
                </a:ext>
              </a:extLst>
            </a:blip>
            <a:srcRect/>
            <a:stretch>
              <a:fillRect/>
            </a:stretch>
          </a:blipFill>
        </p:spPr>
        <p:txBody>
          <a:bodyPr/>
          <a:lstStyle>
            <a:lvl1pPr marL="0" indent="0">
              <a:buNone/>
              <a:defRPr/>
            </a:lvl1pPr>
          </a:lstStyle>
          <a:p>
            <a:pPr lvl="0"/>
            <a:r>
              <a:rPr lang="en-US"/>
              <a:t> </a:t>
            </a:r>
          </a:p>
        </p:txBody>
      </p:sp>
      <p:sp>
        <p:nvSpPr>
          <p:cNvPr id="42" name="Text Placeholder 41">
            <a:extLst>
              <a:ext uri="{FF2B5EF4-FFF2-40B4-BE49-F238E27FC236}">
                <a16:creationId xmlns:a16="http://schemas.microsoft.com/office/drawing/2014/main" id="{521CC575-D0D0-BD43-BF91-ECE844E8D652}"/>
              </a:ext>
            </a:extLst>
          </p:cNvPr>
          <p:cNvSpPr>
            <a:spLocks noGrp="1"/>
          </p:cNvSpPr>
          <p:nvPr>
            <p:ph type="body" sz="quarter" idx="29" hasCustomPrompt="1"/>
          </p:nvPr>
        </p:nvSpPr>
        <p:spPr>
          <a:xfrm>
            <a:off x="6483385" y="6134057"/>
            <a:ext cx="5519023" cy="201593"/>
          </a:xfrm>
          <a:blipFill>
            <a:blip r:embed="rId6">
              <a:extLst>
                <a:ext uri="{96DAC541-7B7A-43D3-8B79-37D633B846F1}">
                  <asvg:svgBlip xmlns:asvg="http://schemas.microsoft.com/office/drawing/2016/SVG/main" r:embed="rId7"/>
                </a:ext>
              </a:extLst>
            </a:blip>
            <a:stretch>
              <a:fillRect/>
            </a:stretch>
          </a:blipFill>
        </p:spPr>
        <p:txBody>
          <a:bodyPr/>
          <a:lstStyle>
            <a:lvl1pPr marL="0" indent="0">
              <a:buNone/>
              <a:defRPr/>
            </a:lvl1pPr>
          </a:lstStyle>
          <a:p>
            <a:pPr lvl="0"/>
            <a:r>
              <a:rPr lang="en-US"/>
              <a:t> </a:t>
            </a:r>
          </a:p>
        </p:txBody>
      </p:sp>
    </p:spTree>
    <p:extLst>
      <p:ext uri="{BB962C8B-B14F-4D97-AF65-F5344CB8AC3E}">
        <p14:creationId xmlns:p14="http://schemas.microsoft.com/office/powerpoint/2010/main" val="2751249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 page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360997"/>
            <a:ext cx="7560000" cy="612775"/>
          </a:xfrm>
        </p:spPr>
        <p:txBody>
          <a:bodyPr/>
          <a:lstStyle>
            <a:lvl1pPr>
              <a:defRPr/>
            </a:lvl1pPr>
          </a:lstStyle>
          <a:p>
            <a:r>
              <a:rPr lang="en-GB" dirty="0"/>
              <a:t>Click to edit Master title</a:t>
            </a:r>
            <a:br>
              <a:rPr lang="en-GB" dirty="0"/>
            </a:br>
            <a:r>
              <a:rPr lang="en-GB" dirty="0"/>
              <a:t>Allowance for heading to span over 2 lines</a:t>
            </a:r>
            <a:endParaRPr lang="en-US" dirty="0"/>
          </a:p>
        </p:txBody>
      </p:sp>
      <p:sp>
        <p:nvSpPr>
          <p:cNvPr id="3" name="Content Placeholder 2"/>
          <p:cNvSpPr>
            <a:spLocks noGrp="1"/>
          </p:cNvSpPr>
          <p:nvPr>
            <p:ph idx="1" hasCustomPrompt="1"/>
          </p:nvPr>
        </p:nvSpPr>
        <p:spPr>
          <a:xfrm>
            <a:off x="720000" y="1504950"/>
            <a:ext cx="10806290" cy="4703875"/>
          </a:xfrm>
        </p:spPr>
        <p:txBody>
          <a:bodyPr/>
          <a:lstStyle>
            <a:lvl1pPr>
              <a:lnSpc>
                <a:spcPct val="100000"/>
              </a:lnSpc>
              <a:spcBef>
                <a:spcPts val="0"/>
              </a:spcBef>
              <a:spcAft>
                <a:spcPts val="1200"/>
              </a:spcAft>
              <a:defRPr b="0"/>
            </a:lvl1pPr>
            <a:lvl2pPr>
              <a:lnSpc>
                <a:spcPct val="100000"/>
              </a:lnSpc>
              <a:spcBef>
                <a:spcPts val="0"/>
              </a:spcBef>
              <a:spcAft>
                <a:spcPts val="1200"/>
              </a:spcAft>
              <a:defRPr b="0"/>
            </a:lvl2pPr>
            <a:lvl3pPr>
              <a:lnSpc>
                <a:spcPct val="100000"/>
              </a:lnSpc>
              <a:spcBef>
                <a:spcPts val="0"/>
              </a:spcBef>
              <a:spcAft>
                <a:spcPts val="1200"/>
              </a:spcAft>
              <a:defRPr b="0"/>
            </a:lvl3pPr>
            <a:lvl4pPr>
              <a:lnSpc>
                <a:spcPct val="100000"/>
              </a:lnSpc>
              <a:spcBef>
                <a:spcPts val="0"/>
              </a:spcBef>
              <a:spcAft>
                <a:spcPts val="1200"/>
              </a:spcAft>
              <a:defRPr b="0"/>
            </a:lvl4pPr>
            <a:lvl5pPr>
              <a:lnSpc>
                <a:spcPct val="100000"/>
              </a:lnSpc>
              <a:spcBef>
                <a:spcPts val="0"/>
              </a:spcBef>
              <a:spcAft>
                <a:spcPts val="1200"/>
              </a:spcAft>
              <a:defRPr b="0"/>
            </a:lvl5pPr>
          </a:lstStyle>
          <a:p>
            <a:pPr lvl="0"/>
            <a:r>
              <a:rPr lang="en-GB" dirty="0"/>
              <a:t>Insert text</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8" name="Date Placeholder 7">
            <a:extLst>
              <a:ext uri="{FF2B5EF4-FFF2-40B4-BE49-F238E27FC236}">
                <a16:creationId xmlns:a16="http://schemas.microsoft.com/office/drawing/2014/main" id="{04CAC944-904F-2C4C-886B-1A03B80CFA55}"/>
              </a:ext>
            </a:extLst>
          </p:cNvPr>
          <p:cNvSpPr>
            <a:spLocks noGrp="1"/>
          </p:cNvSpPr>
          <p:nvPr>
            <p:ph type="dt" sz="half" idx="10"/>
          </p:nvPr>
        </p:nvSpPr>
        <p:spPr/>
        <p:txBody>
          <a:bodyPr/>
          <a:lstStyle/>
          <a:p>
            <a:fld id="{16D30AE7-9B13-194E-A190-BAD97D85FC31}" type="datetime1">
              <a:rPr lang="en-GB" smtClean="0"/>
              <a:t>02/10/2024</a:t>
            </a:fld>
            <a:endParaRPr lang="en-US" dirty="0"/>
          </a:p>
        </p:txBody>
      </p:sp>
      <p:sp>
        <p:nvSpPr>
          <p:cNvPr id="9" name="Footer Placeholder 8">
            <a:extLst>
              <a:ext uri="{FF2B5EF4-FFF2-40B4-BE49-F238E27FC236}">
                <a16:creationId xmlns:a16="http://schemas.microsoft.com/office/drawing/2014/main" id="{DD6DE03D-FF80-8E43-9245-4FFB5E2403F5}"/>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9AA4CABF-D111-B144-8DD1-A3086092BCA5}"/>
              </a:ext>
            </a:extLst>
          </p:cNvPr>
          <p:cNvSpPr>
            <a:spLocks noGrp="1"/>
          </p:cNvSpPr>
          <p:nvPr>
            <p:ph type="sldNum" sz="quarter" idx="12"/>
          </p:nvPr>
        </p:nvSpPr>
        <p:spPr/>
        <p:txBody>
          <a:bodyPr/>
          <a:lstStyle/>
          <a:p>
            <a:fld id="{7BFE5814-D4B7-7F46-96FB-3265B3806C33}" type="slidenum">
              <a:rPr lang="en-US"/>
              <a:pPr/>
              <a:t>‹#›</a:t>
            </a:fld>
            <a:endParaRPr lang="en-US"/>
          </a:p>
        </p:txBody>
      </p:sp>
    </p:spTree>
    <p:extLst>
      <p:ext uri="{BB962C8B-B14F-4D97-AF65-F5344CB8AC3E}">
        <p14:creationId xmlns:p14="http://schemas.microsoft.com/office/powerpoint/2010/main" val="1228410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nd landscape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360997"/>
            <a:ext cx="7560000" cy="612775"/>
          </a:xfrm>
        </p:spPr>
        <p:txBody>
          <a:bodyPr/>
          <a:lstStyle>
            <a:lvl1pPr>
              <a:defRPr/>
            </a:lvl1pPr>
          </a:lstStyle>
          <a:p>
            <a:r>
              <a:rPr lang="en-GB" dirty="0"/>
              <a:t>Click to edit Master title</a:t>
            </a:r>
            <a:br>
              <a:rPr lang="en-GB" dirty="0"/>
            </a:br>
            <a:r>
              <a:rPr lang="en-GB" dirty="0"/>
              <a:t>Allowance for heading to span over 2 lines</a:t>
            </a:r>
            <a:endParaRPr lang="en-US" dirty="0"/>
          </a:p>
        </p:txBody>
      </p:sp>
      <p:sp>
        <p:nvSpPr>
          <p:cNvPr id="3" name="Content Placeholder 2"/>
          <p:cNvSpPr>
            <a:spLocks noGrp="1"/>
          </p:cNvSpPr>
          <p:nvPr>
            <p:ph idx="1" hasCustomPrompt="1"/>
          </p:nvPr>
        </p:nvSpPr>
        <p:spPr>
          <a:xfrm>
            <a:off x="720000" y="1520827"/>
            <a:ext cx="5756397" cy="4500528"/>
          </a:xfrm>
        </p:spPr>
        <p:txBody>
          <a:bodyPr/>
          <a:lstStyle>
            <a:lvl1pPr>
              <a:defRPr b="0"/>
            </a:lvl1pPr>
            <a:lvl2pPr>
              <a:defRPr b="0"/>
            </a:lvl2pPr>
            <a:lvl3pPr>
              <a:defRPr b="0"/>
            </a:lvl3pPr>
            <a:lvl4pPr>
              <a:defRPr b="0"/>
            </a:lvl4pPr>
            <a:lvl5pPr>
              <a:defRPr b="0"/>
            </a:lvl5pPr>
          </a:lstStyle>
          <a:p>
            <a:pPr lvl="0"/>
            <a:r>
              <a:rPr lang="en-GB"/>
              <a:t>Insert text</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Picture Placeholder 8">
            <a:extLst>
              <a:ext uri="{FF2B5EF4-FFF2-40B4-BE49-F238E27FC236}">
                <a16:creationId xmlns:a16="http://schemas.microsoft.com/office/drawing/2014/main" id="{87ACEDF0-2317-7D49-BA0B-C229BA7FBF84}"/>
              </a:ext>
            </a:extLst>
          </p:cNvPr>
          <p:cNvSpPr>
            <a:spLocks noGrp="1"/>
          </p:cNvSpPr>
          <p:nvPr>
            <p:ph type="pic" sz="quarter" idx="10"/>
          </p:nvPr>
        </p:nvSpPr>
        <p:spPr>
          <a:xfrm>
            <a:off x="7098267" y="1520826"/>
            <a:ext cx="4762233" cy="3198813"/>
          </a:xfrm>
          <a:blipFill>
            <a:blip r:embed="rId2">
              <a:alphaModFix amt="50000"/>
            </a:blip>
            <a:stretch>
              <a:fillRect t="-81" b="-81"/>
            </a:stretch>
          </a:blipFill>
        </p:spPr>
        <p:txBody>
          <a:bodyPr anchor="ctr">
            <a:normAutofit/>
          </a:bodyPr>
          <a:lstStyle>
            <a:lvl1pPr marL="0" indent="0" algn="ctr">
              <a:buFontTx/>
              <a:buNone/>
              <a:defRPr sz="1400" b="1">
                <a:solidFill>
                  <a:schemeClr val="tx2"/>
                </a:solidFill>
              </a:defRPr>
            </a:lvl1pPr>
          </a:lstStyle>
          <a:p>
            <a:r>
              <a:rPr lang="en-GB"/>
              <a:t>Click icon to add picture</a:t>
            </a:r>
            <a:endParaRPr lang="en-US" dirty="0"/>
          </a:p>
        </p:txBody>
      </p:sp>
      <p:sp>
        <p:nvSpPr>
          <p:cNvPr id="8" name="Text Placeholder 10">
            <a:extLst>
              <a:ext uri="{FF2B5EF4-FFF2-40B4-BE49-F238E27FC236}">
                <a16:creationId xmlns:a16="http://schemas.microsoft.com/office/drawing/2014/main" id="{D1333C18-20C1-AA4F-899C-A82DD4090925}"/>
              </a:ext>
            </a:extLst>
          </p:cNvPr>
          <p:cNvSpPr>
            <a:spLocks noGrp="1"/>
          </p:cNvSpPr>
          <p:nvPr>
            <p:ph type="body" sz="quarter" idx="19"/>
          </p:nvPr>
        </p:nvSpPr>
        <p:spPr>
          <a:xfrm>
            <a:off x="9224962" y="3789652"/>
            <a:ext cx="2127250" cy="2042432"/>
          </a:xfrm>
          <a:solidFill>
            <a:schemeClr val="tx2">
              <a:alpha val="70000"/>
            </a:schemeClr>
          </a:solidFill>
        </p:spPr>
        <p:txBody>
          <a:bodyPr/>
          <a:lstStyle>
            <a:lvl1pPr marL="0" indent="0">
              <a:buNone/>
              <a:defRPr>
                <a:noFill/>
              </a:defRPr>
            </a:lvl1pPr>
          </a:lstStyle>
          <a:p>
            <a:pPr lvl="0"/>
            <a:endParaRPr lang="en-US"/>
          </a:p>
        </p:txBody>
      </p:sp>
      <p:sp>
        <p:nvSpPr>
          <p:cNvPr id="10" name="Date Placeholder 9">
            <a:extLst>
              <a:ext uri="{FF2B5EF4-FFF2-40B4-BE49-F238E27FC236}">
                <a16:creationId xmlns:a16="http://schemas.microsoft.com/office/drawing/2014/main" id="{1E764B54-C9D6-3B4C-8D14-D207732D7A55}"/>
              </a:ext>
            </a:extLst>
          </p:cNvPr>
          <p:cNvSpPr>
            <a:spLocks noGrp="1"/>
          </p:cNvSpPr>
          <p:nvPr>
            <p:ph type="dt" sz="half" idx="20"/>
          </p:nvPr>
        </p:nvSpPr>
        <p:spPr/>
        <p:txBody>
          <a:bodyPr/>
          <a:lstStyle/>
          <a:p>
            <a:fld id="{D2A74272-FCFF-E947-AFA1-BB23CB55F48F}" type="datetime1">
              <a:rPr lang="en-GB" smtClean="0"/>
              <a:t>02/10/2024</a:t>
            </a:fld>
            <a:endParaRPr lang="en-US" dirty="0"/>
          </a:p>
        </p:txBody>
      </p:sp>
      <p:sp>
        <p:nvSpPr>
          <p:cNvPr id="11" name="Footer Placeholder 10">
            <a:extLst>
              <a:ext uri="{FF2B5EF4-FFF2-40B4-BE49-F238E27FC236}">
                <a16:creationId xmlns:a16="http://schemas.microsoft.com/office/drawing/2014/main" id="{DB757B37-46B7-F346-8A79-55695DFCF35F}"/>
              </a:ext>
            </a:extLst>
          </p:cNvPr>
          <p:cNvSpPr>
            <a:spLocks noGrp="1"/>
          </p:cNvSpPr>
          <p:nvPr>
            <p:ph type="ftr" sz="quarter" idx="21"/>
          </p:nvPr>
        </p:nvSpPr>
        <p:spPr/>
        <p:txBody>
          <a:bodyPr/>
          <a:lstStyle/>
          <a:p>
            <a:endParaRPr lang="en-US"/>
          </a:p>
        </p:txBody>
      </p:sp>
      <p:sp>
        <p:nvSpPr>
          <p:cNvPr id="12" name="Slide Number Placeholder 11">
            <a:extLst>
              <a:ext uri="{FF2B5EF4-FFF2-40B4-BE49-F238E27FC236}">
                <a16:creationId xmlns:a16="http://schemas.microsoft.com/office/drawing/2014/main" id="{AE96CF79-0B6F-1444-A272-1FF642C3A1B0}"/>
              </a:ext>
            </a:extLst>
          </p:cNvPr>
          <p:cNvSpPr>
            <a:spLocks noGrp="1"/>
          </p:cNvSpPr>
          <p:nvPr>
            <p:ph type="sldNum" sz="quarter" idx="22"/>
          </p:nvPr>
        </p:nvSpPr>
        <p:spPr/>
        <p:txBody>
          <a:bodyPr/>
          <a:lstStyle/>
          <a:p>
            <a:fld id="{7BFE5814-D4B7-7F46-96FB-3265B3806C33}" type="slidenum">
              <a:rPr lang="en-US"/>
              <a:pPr/>
              <a:t>‹#›</a:t>
            </a:fld>
            <a:endParaRPr lang="en-US"/>
          </a:p>
        </p:txBody>
      </p:sp>
    </p:spTree>
    <p:extLst>
      <p:ext uri="{BB962C8B-B14F-4D97-AF65-F5344CB8AC3E}">
        <p14:creationId xmlns:p14="http://schemas.microsoft.com/office/powerpoint/2010/main" val="3624815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and portrait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360997"/>
            <a:ext cx="7560000" cy="612775"/>
          </a:xfrm>
        </p:spPr>
        <p:txBody>
          <a:bodyPr/>
          <a:lstStyle>
            <a:lvl1pPr>
              <a:defRPr/>
            </a:lvl1pPr>
          </a:lstStyle>
          <a:p>
            <a:r>
              <a:rPr lang="en-GB" dirty="0"/>
              <a:t>Click to edit Master title</a:t>
            </a:r>
            <a:br>
              <a:rPr lang="en-GB" dirty="0"/>
            </a:br>
            <a:r>
              <a:rPr lang="en-GB" dirty="0"/>
              <a:t>Allowance for heading to span over 2 lines</a:t>
            </a:r>
            <a:endParaRPr lang="en-US" dirty="0"/>
          </a:p>
        </p:txBody>
      </p:sp>
      <p:sp>
        <p:nvSpPr>
          <p:cNvPr id="3" name="Content Placeholder 2"/>
          <p:cNvSpPr>
            <a:spLocks noGrp="1"/>
          </p:cNvSpPr>
          <p:nvPr>
            <p:ph idx="1" hasCustomPrompt="1"/>
          </p:nvPr>
        </p:nvSpPr>
        <p:spPr>
          <a:xfrm>
            <a:off x="720000" y="1520826"/>
            <a:ext cx="6175375" cy="4500000"/>
          </a:xfrm>
        </p:spPr>
        <p:txBody>
          <a:bodyPr/>
          <a:lstStyle>
            <a:lvl1pPr>
              <a:defRPr b="0"/>
            </a:lvl1pPr>
            <a:lvl2pPr>
              <a:defRPr b="0"/>
            </a:lvl2pPr>
            <a:lvl3pPr>
              <a:defRPr b="0"/>
            </a:lvl3pPr>
            <a:lvl4pPr>
              <a:defRPr b="0"/>
            </a:lvl4pPr>
            <a:lvl5pPr>
              <a:defRPr b="0"/>
            </a:lvl5pPr>
          </a:lstStyle>
          <a:p>
            <a:pPr lvl="0"/>
            <a:r>
              <a:rPr lang="en-GB" dirty="0"/>
              <a:t>Insert text</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9" name="Picture Placeholder 8">
            <a:extLst>
              <a:ext uri="{FF2B5EF4-FFF2-40B4-BE49-F238E27FC236}">
                <a16:creationId xmlns:a16="http://schemas.microsoft.com/office/drawing/2014/main" id="{87ACEDF0-2317-7D49-BA0B-C229BA7FBF84}"/>
              </a:ext>
            </a:extLst>
          </p:cNvPr>
          <p:cNvSpPr>
            <a:spLocks noGrp="1" noChangeAspect="1"/>
          </p:cNvSpPr>
          <p:nvPr>
            <p:ph type="pic" sz="quarter" idx="10"/>
          </p:nvPr>
        </p:nvSpPr>
        <p:spPr>
          <a:xfrm>
            <a:off x="8280000" y="1520826"/>
            <a:ext cx="3564000" cy="4500000"/>
          </a:xfrm>
          <a:blipFill>
            <a:blip r:embed="rId2">
              <a:alphaModFix amt="50000"/>
            </a:blip>
            <a:stretch>
              <a:fillRect l="-53031" t="-14419" r="-42929" b="-19"/>
            </a:stretch>
          </a:blipFill>
        </p:spPr>
        <p:txBody>
          <a:bodyPr anchor="ctr">
            <a:normAutofit/>
          </a:bodyPr>
          <a:lstStyle>
            <a:lvl1pPr marL="0" indent="0" algn="ctr">
              <a:buFontTx/>
              <a:buNone/>
              <a:defRPr sz="1400" b="1">
                <a:solidFill>
                  <a:schemeClr val="tx2"/>
                </a:solidFill>
              </a:defRPr>
            </a:lvl1pPr>
          </a:lstStyle>
          <a:p>
            <a:r>
              <a:rPr lang="en-GB"/>
              <a:t>Click icon to add picture</a:t>
            </a:r>
            <a:endParaRPr lang="en-US" dirty="0"/>
          </a:p>
        </p:txBody>
      </p:sp>
      <p:sp>
        <p:nvSpPr>
          <p:cNvPr id="11" name="Text Placeholder 10">
            <a:extLst>
              <a:ext uri="{FF2B5EF4-FFF2-40B4-BE49-F238E27FC236}">
                <a16:creationId xmlns:a16="http://schemas.microsoft.com/office/drawing/2014/main" id="{5DDDC86A-7519-3D4E-A2ED-9A0BCE5A62F1}"/>
              </a:ext>
            </a:extLst>
          </p:cNvPr>
          <p:cNvSpPr>
            <a:spLocks noGrp="1"/>
          </p:cNvSpPr>
          <p:nvPr>
            <p:ph type="body" sz="quarter" idx="19"/>
          </p:nvPr>
        </p:nvSpPr>
        <p:spPr>
          <a:xfrm>
            <a:off x="7139099" y="3943927"/>
            <a:ext cx="1966200" cy="1887803"/>
          </a:xfrm>
          <a:solidFill>
            <a:schemeClr val="tx2">
              <a:alpha val="70000"/>
            </a:schemeClr>
          </a:solidFill>
        </p:spPr>
        <p:txBody>
          <a:bodyPr/>
          <a:lstStyle>
            <a:lvl1pPr marL="0" indent="0">
              <a:buNone/>
              <a:defRPr>
                <a:noFill/>
              </a:defRPr>
            </a:lvl1pPr>
          </a:lstStyle>
          <a:p>
            <a:pPr lvl="0"/>
            <a:endParaRPr lang="en-US" dirty="0"/>
          </a:p>
        </p:txBody>
      </p:sp>
      <p:sp>
        <p:nvSpPr>
          <p:cNvPr id="6" name="Date Placeholder 5">
            <a:extLst>
              <a:ext uri="{FF2B5EF4-FFF2-40B4-BE49-F238E27FC236}">
                <a16:creationId xmlns:a16="http://schemas.microsoft.com/office/drawing/2014/main" id="{D3EC8C17-6039-7D4F-ADDD-57368AA4B69D}"/>
              </a:ext>
            </a:extLst>
          </p:cNvPr>
          <p:cNvSpPr>
            <a:spLocks noGrp="1"/>
          </p:cNvSpPr>
          <p:nvPr>
            <p:ph type="dt" sz="half" idx="20"/>
          </p:nvPr>
        </p:nvSpPr>
        <p:spPr/>
        <p:txBody>
          <a:bodyPr/>
          <a:lstStyle/>
          <a:p>
            <a:fld id="{F99966D6-A825-3E40-A167-6BF5E1F11E08}" type="datetime1">
              <a:rPr lang="en-GB" smtClean="0"/>
              <a:t>02/10/2024</a:t>
            </a:fld>
            <a:endParaRPr lang="en-US" dirty="0"/>
          </a:p>
        </p:txBody>
      </p:sp>
      <p:sp>
        <p:nvSpPr>
          <p:cNvPr id="8" name="Footer Placeholder 7">
            <a:extLst>
              <a:ext uri="{FF2B5EF4-FFF2-40B4-BE49-F238E27FC236}">
                <a16:creationId xmlns:a16="http://schemas.microsoft.com/office/drawing/2014/main" id="{DFF0D751-A8F6-904A-9A8A-A1D7083F701C}"/>
              </a:ext>
            </a:extLst>
          </p:cNvPr>
          <p:cNvSpPr>
            <a:spLocks noGrp="1"/>
          </p:cNvSpPr>
          <p:nvPr>
            <p:ph type="ftr" sz="quarter" idx="21"/>
          </p:nvPr>
        </p:nvSpPr>
        <p:spPr/>
        <p:txBody>
          <a:bodyPr/>
          <a:lstStyle/>
          <a:p>
            <a:endParaRPr lang="en-US"/>
          </a:p>
        </p:txBody>
      </p:sp>
      <p:sp>
        <p:nvSpPr>
          <p:cNvPr id="12" name="Slide Number Placeholder 11">
            <a:extLst>
              <a:ext uri="{FF2B5EF4-FFF2-40B4-BE49-F238E27FC236}">
                <a16:creationId xmlns:a16="http://schemas.microsoft.com/office/drawing/2014/main" id="{BA6F3163-5C21-AD42-9A4E-AD629D86DF09}"/>
              </a:ext>
            </a:extLst>
          </p:cNvPr>
          <p:cNvSpPr>
            <a:spLocks noGrp="1"/>
          </p:cNvSpPr>
          <p:nvPr>
            <p:ph type="sldNum" sz="quarter" idx="22"/>
          </p:nvPr>
        </p:nvSpPr>
        <p:spPr/>
        <p:txBody>
          <a:bodyPr/>
          <a:lstStyle/>
          <a:p>
            <a:fld id="{7BFE5814-D4B7-7F46-96FB-3265B3806C33}" type="slidenum">
              <a:rPr lang="en-US"/>
              <a:pPr/>
              <a:t>‹#›</a:t>
            </a:fld>
            <a:endParaRPr lang="en-US"/>
          </a:p>
        </p:txBody>
      </p:sp>
    </p:spTree>
    <p:extLst>
      <p:ext uri="{BB962C8B-B14F-4D97-AF65-F5344CB8AC3E}">
        <p14:creationId xmlns:p14="http://schemas.microsoft.com/office/powerpoint/2010/main" val="1189708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ext and landscape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360997"/>
            <a:ext cx="7560000" cy="612775"/>
          </a:xfrm>
        </p:spPr>
        <p:txBody>
          <a:bodyPr/>
          <a:lstStyle>
            <a:lvl1pPr>
              <a:defRPr/>
            </a:lvl1pPr>
          </a:lstStyle>
          <a:p>
            <a:r>
              <a:rPr lang="en-GB" dirty="0"/>
              <a:t>Click to edit Master title</a:t>
            </a:r>
            <a:br>
              <a:rPr lang="en-GB" dirty="0"/>
            </a:br>
            <a:r>
              <a:rPr lang="en-GB" dirty="0"/>
              <a:t>Allowance for heading to span over 2 lines</a:t>
            </a:r>
            <a:endParaRPr lang="en-US" dirty="0"/>
          </a:p>
        </p:txBody>
      </p:sp>
      <p:sp>
        <p:nvSpPr>
          <p:cNvPr id="3" name="Content Placeholder 2"/>
          <p:cNvSpPr>
            <a:spLocks noGrp="1"/>
          </p:cNvSpPr>
          <p:nvPr>
            <p:ph idx="1" hasCustomPrompt="1"/>
          </p:nvPr>
        </p:nvSpPr>
        <p:spPr>
          <a:xfrm>
            <a:off x="720000" y="1514475"/>
            <a:ext cx="5756397" cy="4469557"/>
          </a:xfrm>
        </p:spPr>
        <p:txBody>
          <a:bodyPr/>
          <a:lstStyle>
            <a:lvl1pPr>
              <a:defRPr b="0"/>
            </a:lvl1pPr>
            <a:lvl2pPr>
              <a:defRPr b="0"/>
            </a:lvl2pPr>
            <a:lvl3pPr>
              <a:defRPr b="0"/>
            </a:lvl3pPr>
            <a:lvl4pPr>
              <a:defRPr b="0"/>
            </a:lvl4pPr>
            <a:lvl5pPr>
              <a:defRPr b="0"/>
            </a:lvl5pPr>
          </a:lstStyle>
          <a:p>
            <a:pPr lvl="0"/>
            <a:r>
              <a:rPr lang="en-GB"/>
              <a:t>Insert text</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hart Placeholder 5">
            <a:extLst>
              <a:ext uri="{FF2B5EF4-FFF2-40B4-BE49-F238E27FC236}">
                <a16:creationId xmlns:a16="http://schemas.microsoft.com/office/drawing/2014/main" id="{F8BD8019-FC45-3946-9288-59EC3C9263B0}"/>
              </a:ext>
            </a:extLst>
          </p:cNvPr>
          <p:cNvSpPr>
            <a:spLocks noGrp="1"/>
          </p:cNvSpPr>
          <p:nvPr>
            <p:ph type="chart" sz="quarter" idx="19"/>
          </p:nvPr>
        </p:nvSpPr>
        <p:spPr>
          <a:xfrm>
            <a:off x="6766560" y="1525223"/>
            <a:ext cx="4966636" cy="4413615"/>
          </a:xfrm>
          <a:noFill/>
        </p:spPr>
        <p:txBody>
          <a:bodyPr/>
          <a:lstStyle/>
          <a:p>
            <a:endParaRPr lang="en-US"/>
          </a:p>
        </p:txBody>
      </p:sp>
      <p:sp>
        <p:nvSpPr>
          <p:cNvPr id="9" name="Date Placeholder 8">
            <a:extLst>
              <a:ext uri="{FF2B5EF4-FFF2-40B4-BE49-F238E27FC236}">
                <a16:creationId xmlns:a16="http://schemas.microsoft.com/office/drawing/2014/main" id="{7DECEC82-7D90-474C-BB2A-659D114B4699}"/>
              </a:ext>
            </a:extLst>
          </p:cNvPr>
          <p:cNvSpPr>
            <a:spLocks noGrp="1"/>
          </p:cNvSpPr>
          <p:nvPr>
            <p:ph type="dt" sz="half" idx="20"/>
          </p:nvPr>
        </p:nvSpPr>
        <p:spPr/>
        <p:txBody>
          <a:bodyPr/>
          <a:lstStyle/>
          <a:p>
            <a:fld id="{4781E791-539A-8343-BF1A-E9DD535F14C8}" type="datetime1">
              <a:rPr lang="en-GB" smtClean="0"/>
              <a:t>02/10/2024</a:t>
            </a:fld>
            <a:endParaRPr lang="en-US" dirty="0"/>
          </a:p>
        </p:txBody>
      </p:sp>
      <p:sp>
        <p:nvSpPr>
          <p:cNvPr id="10" name="Footer Placeholder 9">
            <a:extLst>
              <a:ext uri="{FF2B5EF4-FFF2-40B4-BE49-F238E27FC236}">
                <a16:creationId xmlns:a16="http://schemas.microsoft.com/office/drawing/2014/main" id="{30DD84E2-192B-8543-A40B-F6FE93C22A0E}"/>
              </a:ext>
            </a:extLst>
          </p:cNvPr>
          <p:cNvSpPr>
            <a:spLocks noGrp="1"/>
          </p:cNvSpPr>
          <p:nvPr>
            <p:ph type="ftr" sz="quarter" idx="21"/>
          </p:nvPr>
        </p:nvSpPr>
        <p:spPr/>
        <p:txBody>
          <a:bodyPr/>
          <a:lstStyle/>
          <a:p>
            <a:endParaRPr lang="en-US"/>
          </a:p>
        </p:txBody>
      </p:sp>
      <p:sp>
        <p:nvSpPr>
          <p:cNvPr id="11" name="Slide Number Placeholder 10">
            <a:extLst>
              <a:ext uri="{FF2B5EF4-FFF2-40B4-BE49-F238E27FC236}">
                <a16:creationId xmlns:a16="http://schemas.microsoft.com/office/drawing/2014/main" id="{572ECF24-D4DD-D84B-BBAF-ABA87BE0AF74}"/>
              </a:ext>
            </a:extLst>
          </p:cNvPr>
          <p:cNvSpPr>
            <a:spLocks noGrp="1"/>
          </p:cNvSpPr>
          <p:nvPr>
            <p:ph type="sldNum" sz="quarter" idx="22"/>
          </p:nvPr>
        </p:nvSpPr>
        <p:spPr/>
        <p:txBody>
          <a:bodyPr/>
          <a:lstStyle/>
          <a:p>
            <a:fld id="{7BFE5814-D4B7-7F46-96FB-3265B3806C33}" type="slidenum">
              <a:rPr lang="en-US"/>
              <a:pPr/>
              <a:t>‹#›</a:t>
            </a:fld>
            <a:endParaRPr lang="en-US"/>
          </a:p>
        </p:txBody>
      </p:sp>
    </p:spTree>
    <p:extLst>
      <p:ext uri="{BB962C8B-B14F-4D97-AF65-F5344CB8AC3E}">
        <p14:creationId xmlns:p14="http://schemas.microsoft.com/office/powerpoint/2010/main" val="336916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Text and landscape imag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Click to edit Master title</a:t>
            </a:r>
            <a:br>
              <a:rPr lang="en-GB" dirty="0"/>
            </a:br>
            <a:r>
              <a:rPr lang="en-GB" dirty="0"/>
              <a:t>Allowance for heading to span over 2 lines</a:t>
            </a:r>
            <a:endParaRPr lang="en-US" dirty="0"/>
          </a:p>
        </p:txBody>
      </p:sp>
      <p:sp>
        <p:nvSpPr>
          <p:cNvPr id="3" name="Content Placeholder 2"/>
          <p:cNvSpPr>
            <a:spLocks noGrp="1"/>
          </p:cNvSpPr>
          <p:nvPr>
            <p:ph idx="1"/>
          </p:nvPr>
        </p:nvSpPr>
        <p:spPr>
          <a:xfrm>
            <a:off x="773113" y="1520826"/>
            <a:ext cx="5756397" cy="46380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8">
            <a:extLst>
              <a:ext uri="{FF2B5EF4-FFF2-40B4-BE49-F238E27FC236}">
                <a16:creationId xmlns:a16="http://schemas.microsoft.com/office/drawing/2014/main" id="{87ACEDF0-2317-7D49-BA0B-C229BA7FBF84}"/>
              </a:ext>
            </a:extLst>
          </p:cNvPr>
          <p:cNvSpPr>
            <a:spLocks noGrp="1"/>
          </p:cNvSpPr>
          <p:nvPr>
            <p:ph type="pic" sz="quarter" idx="10"/>
          </p:nvPr>
        </p:nvSpPr>
        <p:spPr>
          <a:xfrm>
            <a:off x="6770955" y="1520826"/>
            <a:ext cx="4762233" cy="3198813"/>
          </a:xfrm>
        </p:spPr>
        <p:txBody>
          <a:bodyPr anchor="ctr">
            <a:normAutofit/>
          </a:bodyPr>
          <a:lstStyle>
            <a:lvl1pPr marL="0" indent="0" algn="ctr">
              <a:buFontTx/>
              <a:buNone/>
              <a:defRPr sz="1400" b="1">
                <a:solidFill>
                  <a:schemeClr val="tx2"/>
                </a:solidFill>
              </a:defRPr>
            </a:lvl1pPr>
          </a:lstStyle>
          <a:p>
            <a:r>
              <a:rPr lang="en-US" dirty="0"/>
              <a:t>Click icon to add picture</a:t>
            </a:r>
          </a:p>
        </p:txBody>
      </p:sp>
      <p:sp>
        <p:nvSpPr>
          <p:cNvPr id="5" name="Slide Number Placeholder 11">
            <a:extLst>
              <a:ext uri="{FF2B5EF4-FFF2-40B4-BE49-F238E27FC236}">
                <a16:creationId xmlns:a16="http://schemas.microsoft.com/office/drawing/2014/main" id="{582DB7DE-CC3B-5147-AE8D-3109A187596C}"/>
              </a:ext>
            </a:extLst>
          </p:cNvPr>
          <p:cNvSpPr>
            <a:spLocks noGrp="1"/>
          </p:cNvSpPr>
          <p:nvPr>
            <p:ph type="sldNum" sz="quarter" idx="4"/>
          </p:nvPr>
        </p:nvSpPr>
        <p:spPr>
          <a:xfrm>
            <a:off x="11398021" y="6339811"/>
            <a:ext cx="323849" cy="180000"/>
          </a:xfrm>
          <a:prstGeom prst="rect">
            <a:avLst/>
          </a:prstGeom>
        </p:spPr>
        <p:txBody>
          <a:bodyPr vert="horz" lIns="0" tIns="45720" rIns="0" bIns="45720" rtlCol="0" anchor="ctr"/>
          <a:lstStyle>
            <a:lvl1pPr algn="r">
              <a:defRPr sz="1200">
                <a:solidFill>
                  <a:schemeClr val="tx1"/>
                </a:solidFill>
              </a:defRPr>
            </a:lvl1pPr>
          </a:lstStyle>
          <a:p>
            <a:r>
              <a:rPr lang="en-US" dirty="0"/>
              <a:t>| </a:t>
            </a:r>
            <a:fld id="{A134C65A-A9BE-9F48-B07C-F2CA02A2F78A}" type="slidenum">
              <a:rPr lang="en-US" smtClean="0"/>
              <a:pPr/>
              <a:t>‹#›</a:t>
            </a:fld>
            <a:endParaRPr lang="en-US" dirty="0"/>
          </a:p>
        </p:txBody>
      </p:sp>
    </p:spTree>
    <p:extLst>
      <p:ext uri="{BB962C8B-B14F-4D97-AF65-F5344CB8AC3E}">
        <p14:creationId xmlns:p14="http://schemas.microsoft.com/office/powerpoint/2010/main" val="1207432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Just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761F4-9ADD-E84A-84E1-2821D3FA3DBC}"/>
              </a:ext>
            </a:extLst>
          </p:cNvPr>
          <p:cNvSpPr>
            <a:spLocks noGrp="1"/>
          </p:cNvSpPr>
          <p:nvPr>
            <p:ph type="title" hasCustomPrompt="1"/>
          </p:nvPr>
        </p:nvSpPr>
        <p:spPr>
          <a:xfrm>
            <a:off x="720000" y="359612"/>
            <a:ext cx="7560000" cy="612775"/>
          </a:xfrm>
        </p:spPr>
        <p:txBody>
          <a:bodyPr/>
          <a:lstStyle>
            <a:lvl1pPr>
              <a:defRPr/>
            </a:lvl1pPr>
          </a:lstStyle>
          <a:p>
            <a:r>
              <a:rPr lang="en-GB" dirty="0"/>
              <a:t>Click to edit Master title</a:t>
            </a:r>
            <a:br>
              <a:rPr lang="en-GB" dirty="0"/>
            </a:br>
            <a:r>
              <a:rPr lang="en-GB" dirty="0"/>
              <a:t>Allowance for heading to span over 2 lines</a:t>
            </a:r>
            <a:endParaRPr lang="en-US" dirty="0"/>
          </a:p>
        </p:txBody>
      </p:sp>
      <p:sp>
        <p:nvSpPr>
          <p:cNvPr id="7" name="Date Placeholder 6">
            <a:extLst>
              <a:ext uri="{FF2B5EF4-FFF2-40B4-BE49-F238E27FC236}">
                <a16:creationId xmlns:a16="http://schemas.microsoft.com/office/drawing/2014/main" id="{A7623A66-D08C-8046-B9F4-DBA0EC7A0D47}"/>
              </a:ext>
            </a:extLst>
          </p:cNvPr>
          <p:cNvSpPr>
            <a:spLocks noGrp="1"/>
          </p:cNvSpPr>
          <p:nvPr>
            <p:ph type="dt" sz="half" idx="10"/>
          </p:nvPr>
        </p:nvSpPr>
        <p:spPr/>
        <p:txBody>
          <a:bodyPr/>
          <a:lstStyle/>
          <a:p>
            <a:fld id="{4B9AA42F-6138-5D47-A5B1-F369E723A81C}" type="datetime1">
              <a:rPr lang="en-GB" smtClean="0"/>
              <a:t>02/10/2024</a:t>
            </a:fld>
            <a:endParaRPr lang="en-US" dirty="0"/>
          </a:p>
        </p:txBody>
      </p:sp>
      <p:sp>
        <p:nvSpPr>
          <p:cNvPr id="8" name="Footer Placeholder 7">
            <a:extLst>
              <a:ext uri="{FF2B5EF4-FFF2-40B4-BE49-F238E27FC236}">
                <a16:creationId xmlns:a16="http://schemas.microsoft.com/office/drawing/2014/main" id="{AA7E174C-8631-9946-90B0-911A7957C87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03EB1D-FE76-3442-8E0C-8933204AE43F}"/>
              </a:ext>
            </a:extLst>
          </p:cNvPr>
          <p:cNvSpPr>
            <a:spLocks noGrp="1"/>
          </p:cNvSpPr>
          <p:nvPr>
            <p:ph type="sldNum" sz="quarter" idx="12"/>
          </p:nvPr>
        </p:nvSpPr>
        <p:spPr/>
        <p:txBody>
          <a:bodyPr/>
          <a:lstStyle/>
          <a:p>
            <a:fld id="{7BFE5814-D4B7-7F46-96FB-3265B3806C33}" type="slidenum">
              <a:rPr lang="en-US"/>
              <a:pPr/>
              <a:t>‹#›</a:t>
            </a:fld>
            <a:endParaRPr lang="en-US"/>
          </a:p>
        </p:txBody>
      </p:sp>
    </p:spTree>
    <p:extLst>
      <p:ext uri="{BB962C8B-B14F-4D97-AF65-F5344CB8AC3E}">
        <p14:creationId xmlns:p14="http://schemas.microsoft.com/office/powerpoint/2010/main" val="92141288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image" Target="../media/image1.emf"/><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theme" Target="../theme/theme2.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5200" y="390414"/>
            <a:ext cx="7560000" cy="612775"/>
          </a:xfrm>
          <a:prstGeom prst="rect">
            <a:avLst/>
          </a:prstGeom>
        </p:spPr>
        <p:txBody>
          <a:bodyPr vert="horz" lIns="0" tIns="0" rIns="0" bIns="0" rtlCol="0" anchor="b">
            <a:noAutofit/>
          </a:bodyPr>
          <a:lstStyle/>
          <a:p>
            <a:r>
              <a:rPr lang="en-GB" dirty="0"/>
              <a:t>Click to edit Master title</a:t>
            </a:r>
            <a:br>
              <a:rPr lang="en-GB" dirty="0"/>
            </a:br>
            <a:r>
              <a:rPr lang="en-GB" dirty="0"/>
              <a:t>Allowance for heading to span over 2 lines</a:t>
            </a:r>
            <a:endParaRPr lang="en-US" dirty="0"/>
          </a:p>
        </p:txBody>
      </p:sp>
      <p:sp>
        <p:nvSpPr>
          <p:cNvPr id="3" name="Text Placeholder 2"/>
          <p:cNvSpPr>
            <a:spLocks noGrp="1"/>
          </p:cNvSpPr>
          <p:nvPr>
            <p:ph type="body" idx="1"/>
          </p:nvPr>
        </p:nvSpPr>
        <p:spPr>
          <a:xfrm>
            <a:off x="415200" y="1428750"/>
            <a:ext cx="10806291" cy="4732450"/>
          </a:xfrm>
          <a:prstGeom prst="rect">
            <a:avLst/>
          </a:prstGeom>
        </p:spPr>
        <p:txBody>
          <a:bodyPr vert="horz" lIns="0" tIns="0" rIns="0" bIns="0" rtlCol="0">
            <a:normAutofit/>
          </a:bodyPr>
          <a:lstStyle/>
          <a:p>
            <a:pPr lvl="0"/>
            <a:r>
              <a:rPr lang="en-GB"/>
              <a:t>Insert text</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a:extLst>
              <a:ext uri="{FF2B5EF4-FFF2-40B4-BE49-F238E27FC236}">
                <a16:creationId xmlns:a16="http://schemas.microsoft.com/office/drawing/2014/main" id="{D3919F94-03C2-E84C-979C-67CCA342C758}"/>
              </a:ext>
            </a:extLst>
          </p:cNvPr>
          <p:cNvSpPr>
            <a:spLocks noGrp="1"/>
          </p:cNvSpPr>
          <p:nvPr>
            <p:ph type="ftr" sz="quarter" idx="3"/>
          </p:nvPr>
        </p:nvSpPr>
        <p:spPr>
          <a:xfrm>
            <a:off x="726898" y="6262502"/>
            <a:ext cx="6987137" cy="365125"/>
          </a:xfrm>
          <a:prstGeom prst="rect">
            <a:avLst/>
          </a:prstGeom>
        </p:spPr>
        <p:txBody>
          <a:bodyPr vert="horz" lIns="91440" tIns="45720" rIns="91440" bIns="45720" rtlCol="0" anchor="ctr"/>
          <a:lstStyle>
            <a:lvl1pPr algn="l">
              <a:defRPr sz="1050">
                <a:solidFill>
                  <a:schemeClr val="bg2"/>
                </a:solidFill>
              </a:defRPr>
            </a:lvl1pPr>
          </a:lstStyle>
          <a:p>
            <a:endParaRPr lang="en-US"/>
          </a:p>
        </p:txBody>
      </p:sp>
      <p:pic>
        <p:nvPicPr>
          <p:cNvPr id="10" name="Picture 9">
            <a:extLst>
              <a:ext uri="{FF2B5EF4-FFF2-40B4-BE49-F238E27FC236}">
                <a16:creationId xmlns:a16="http://schemas.microsoft.com/office/drawing/2014/main" id="{2F097D3C-36EB-474D-B202-0C527626742F}"/>
              </a:ext>
            </a:extLst>
          </p:cNvPr>
          <p:cNvPicPr>
            <a:picLocks noChangeAspect="1"/>
          </p:cNvPicPr>
          <p:nvPr userDrawn="1"/>
        </p:nvPicPr>
        <p:blipFill>
          <a:blip r:embed="rId4"/>
          <a:stretch>
            <a:fillRect/>
          </a:stretch>
        </p:blipFill>
        <p:spPr>
          <a:xfrm>
            <a:off x="9503841" y="339614"/>
            <a:ext cx="2274887" cy="485741"/>
          </a:xfrm>
          <a:prstGeom prst="rect">
            <a:avLst/>
          </a:prstGeom>
        </p:spPr>
      </p:pic>
      <p:sp>
        <p:nvSpPr>
          <p:cNvPr id="4" name="Date Placeholder 3">
            <a:extLst>
              <a:ext uri="{FF2B5EF4-FFF2-40B4-BE49-F238E27FC236}">
                <a16:creationId xmlns:a16="http://schemas.microsoft.com/office/drawing/2014/main" id="{A00C450F-93BA-5FB3-E547-2E5D98C945BE}"/>
              </a:ext>
            </a:extLst>
          </p:cNvPr>
          <p:cNvSpPr txBox="1">
            <a:spLocks/>
          </p:cNvSpPr>
          <p:nvPr userDrawn="1"/>
        </p:nvSpPr>
        <p:spPr>
          <a:xfrm>
            <a:off x="286281" y="6262502"/>
            <a:ext cx="8381064" cy="365125"/>
          </a:xfrm>
          <a:prstGeom prst="rect">
            <a:avLst/>
          </a:prstGeom>
        </p:spPr>
        <p:txBody>
          <a:bodyPr vert="horz" lIns="68580" tIns="34290" rIns="68580" bIns="34290" rtlCol="0" anchor="ctr"/>
          <a:lstStyle>
            <a:defPPr>
              <a:defRPr lang="en-US"/>
            </a:defPPr>
            <a:lvl1pPr marL="0" algn="l" defTabSz="457200" rtl="0" eaLnBrk="1" latinLnBrk="0" hangingPunct="1">
              <a:defRPr lang="en-GB" sz="1000" kern="1200" smtClean="0">
                <a:solidFill>
                  <a:schemeClr val="tx1"/>
                </a:solidFill>
                <a:effectLst/>
                <a:latin typeface="Shaker" panose="02000506060000020004" pitchFamily="2"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825" dirty="0">
                <a:latin typeface="+mn-lt"/>
              </a:rPr>
              <a:t>Health Data Science Team     November 28, 2023     </a:t>
            </a:r>
            <a:r>
              <a:rPr lang="en-US" sz="825" b="1" dirty="0">
                <a:latin typeface="+mn-lt"/>
              </a:rPr>
              <a:t>BHF DSC Associate Directors’ Working Session</a:t>
            </a:r>
          </a:p>
        </p:txBody>
      </p:sp>
      <p:cxnSp>
        <p:nvCxnSpPr>
          <p:cNvPr id="6" name="Straight Connector 5">
            <a:extLst>
              <a:ext uri="{FF2B5EF4-FFF2-40B4-BE49-F238E27FC236}">
                <a16:creationId xmlns:a16="http://schemas.microsoft.com/office/drawing/2014/main" id="{286205D9-DB49-A5A7-8036-25B940C0EA61}"/>
              </a:ext>
            </a:extLst>
          </p:cNvPr>
          <p:cNvCxnSpPr/>
          <p:nvPr userDrawn="1"/>
        </p:nvCxnSpPr>
        <p:spPr>
          <a:xfrm>
            <a:off x="431876" y="1081568"/>
            <a:ext cx="11340000" cy="0"/>
          </a:xfrm>
          <a:prstGeom prst="line">
            <a:avLst/>
          </a:prstGeom>
          <a:ln w="12700">
            <a:solidFill>
              <a:srgbClr val="B3083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9603374"/>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dt="0"/>
  <p:txStyles>
    <p:titleStyle>
      <a:lvl1pPr algn="l" defTabSz="914400" rtl="0" eaLnBrk="1" latinLnBrk="0" hangingPunct="1">
        <a:lnSpc>
          <a:spcPct val="100000"/>
        </a:lnSpc>
        <a:spcBef>
          <a:spcPct val="0"/>
        </a:spcBef>
        <a:buNone/>
        <a:defRPr sz="2400" b="1" kern="1200">
          <a:solidFill>
            <a:schemeClr val="bg2"/>
          </a:solidFill>
          <a:latin typeface="+mj-lt"/>
          <a:ea typeface="+mj-ea"/>
          <a:cs typeface="+mj-cs"/>
        </a:defRPr>
      </a:lvl1pPr>
    </p:titleStyle>
    <p:bodyStyle>
      <a:lvl1pPr marL="180975" indent="-180975" algn="l" defTabSz="914400" rtl="0" eaLnBrk="1" latinLnBrk="0" hangingPunct="1">
        <a:lnSpc>
          <a:spcPct val="100000"/>
        </a:lnSpc>
        <a:spcBef>
          <a:spcPts val="0"/>
        </a:spcBef>
        <a:spcAft>
          <a:spcPts val="1200"/>
        </a:spcAft>
        <a:buClr>
          <a:schemeClr val="tx2"/>
        </a:buClr>
        <a:buFont typeface="Arial" panose="020B0604020202020204" pitchFamily="34" charset="0"/>
        <a:buChar char="•"/>
        <a:tabLst/>
        <a:defRPr sz="2000" b="0" kern="1200">
          <a:solidFill>
            <a:schemeClr val="tx1"/>
          </a:solidFill>
          <a:latin typeface="+mn-lt"/>
          <a:ea typeface="+mn-ea"/>
          <a:cs typeface="+mn-cs"/>
        </a:defRPr>
      </a:lvl1pPr>
      <a:lvl2pPr marL="357188" indent="-176213" algn="l" defTabSz="914400" rtl="0" eaLnBrk="1" latinLnBrk="0" hangingPunct="1">
        <a:lnSpc>
          <a:spcPct val="100000"/>
        </a:lnSpc>
        <a:spcBef>
          <a:spcPts val="0"/>
        </a:spcBef>
        <a:spcAft>
          <a:spcPts val="1200"/>
        </a:spcAft>
        <a:buClr>
          <a:schemeClr val="tx2"/>
        </a:buClr>
        <a:buFont typeface="STIXGeneral-Regular" pitchFamily="2" charset="2"/>
        <a:buChar char="⎯"/>
        <a:tabLst/>
        <a:defRPr sz="1800" b="0" kern="1200">
          <a:solidFill>
            <a:schemeClr val="tx1">
              <a:lumMod val="90000"/>
              <a:lumOff val="10000"/>
            </a:schemeClr>
          </a:solidFill>
          <a:latin typeface="+mn-lt"/>
          <a:ea typeface="+mn-ea"/>
          <a:cs typeface="+mn-cs"/>
        </a:defRPr>
      </a:lvl2pPr>
      <a:lvl3pPr marL="493713" indent="-136525" algn="l" defTabSz="914400" rtl="0" eaLnBrk="1" latinLnBrk="0" hangingPunct="1">
        <a:lnSpc>
          <a:spcPct val="100000"/>
        </a:lnSpc>
        <a:spcBef>
          <a:spcPts val="0"/>
        </a:spcBef>
        <a:spcAft>
          <a:spcPts val="1200"/>
        </a:spcAft>
        <a:buClr>
          <a:schemeClr val="tx2"/>
        </a:buClr>
        <a:buFont typeface="STIXGeneral-Regular" pitchFamily="2" charset="2"/>
        <a:buChar char="⎯"/>
        <a:tabLst/>
        <a:defRPr sz="1600" b="0" kern="1200">
          <a:solidFill>
            <a:schemeClr val="tx1">
              <a:lumMod val="90000"/>
              <a:lumOff val="10000"/>
            </a:schemeClr>
          </a:solidFill>
          <a:latin typeface="+mn-lt"/>
          <a:ea typeface="+mn-ea"/>
          <a:cs typeface="+mn-cs"/>
        </a:defRPr>
      </a:lvl3pPr>
      <a:lvl4pPr marL="669925" indent="-136525" algn="l" defTabSz="914400" rtl="0" eaLnBrk="1" latinLnBrk="0" hangingPunct="1">
        <a:lnSpc>
          <a:spcPct val="100000"/>
        </a:lnSpc>
        <a:spcBef>
          <a:spcPts val="0"/>
        </a:spcBef>
        <a:spcAft>
          <a:spcPts val="1200"/>
        </a:spcAft>
        <a:buClr>
          <a:schemeClr val="tx2"/>
        </a:buClr>
        <a:buFont typeface="STIXGeneral-Regular" pitchFamily="2" charset="2"/>
        <a:buChar char="⎯"/>
        <a:tabLst/>
        <a:defRPr sz="1400" b="0" kern="1200">
          <a:solidFill>
            <a:schemeClr val="tx1">
              <a:lumMod val="90000"/>
              <a:lumOff val="10000"/>
            </a:schemeClr>
          </a:solidFill>
          <a:latin typeface="+mn-lt"/>
          <a:ea typeface="+mn-ea"/>
          <a:cs typeface="+mn-cs"/>
        </a:defRPr>
      </a:lvl4pPr>
      <a:lvl5pPr marL="800100" indent="-130175" algn="l" defTabSz="914400" rtl="0" eaLnBrk="1" latinLnBrk="0" hangingPunct="1">
        <a:lnSpc>
          <a:spcPct val="100000"/>
        </a:lnSpc>
        <a:spcBef>
          <a:spcPts val="0"/>
        </a:spcBef>
        <a:spcAft>
          <a:spcPts val="1200"/>
        </a:spcAft>
        <a:buClr>
          <a:schemeClr val="tx2"/>
        </a:buClr>
        <a:buFont typeface="STIXGeneral-Regular" pitchFamily="2" charset="2"/>
        <a:buChar char="⎯"/>
        <a:tabLst/>
        <a:defRPr sz="1400" b="0" kern="1200">
          <a:solidFill>
            <a:schemeClr val="tx1">
              <a:lumMod val="90000"/>
              <a:lumOff val="1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0">
          <p15:clr>
            <a:srgbClr val="F26B43"/>
          </p15:clr>
        </p15:guide>
        <p15:guide id="2" pos="158">
          <p15:clr>
            <a:srgbClr val="F26B43"/>
          </p15:clr>
        </p15:guide>
        <p15:guide id="3" pos="5585">
          <p15:clr>
            <a:srgbClr val="F26B43"/>
          </p15:clr>
        </p15:guide>
        <p15:guide id="4" orient="horz" pos="4110">
          <p15:clr>
            <a:srgbClr val="F26B43"/>
          </p15:clr>
        </p15:guide>
        <p15:guide id="6" orient="horz" pos="754">
          <p15:clr>
            <a:srgbClr val="F26B43"/>
          </p15:clr>
        </p15:guide>
        <p15:guide id="8" orient="horz" pos="414">
          <p15:clr>
            <a:srgbClr val="F26B43"/>
          </p15:clr>
        </p15:guide>
        <p15:guide id="9" pos="5449">
          <p15:clr>
            <a:srgbClr val="F26B43"/>
          </p15:clr>
        </p15:guide>
        <p15:guide id="10" orient="horz" pos="3884">
          <p15:clr>
            <a:srgbClr val="F26B43"/>
          </p15:clr>
        </p15:guide>
        <p15:guide id="11" orient="horz" pos="3997">
          <p15:clr>
            <a:srgbClr val="F26B43"/>
          </p15:clr>
        </p15:guide>
        <p15:guide id="17" pos="5534">
          <p15:clr>
            <a:srgbClr val="F26B43"/>
          </p15:clr>
        </p15:guide>
        <p15:guide id="18" pos="397">
          <p15:clr>
            <a:srgbClr val="F26B43"/>
          </p15:clr>
        </p15:guide>
        <p15:guide id="19" orient="horz" pos="686">
          <p15:clr>
            <a:srgbClr val="F26B43"/>
          </p15:clr>
        </p15:guide>
        <p15:guide id="20" orient="horz" pos="958">
          <p15:clr>
            <a:srgbClr val="F26B43"/>
          </p15:clr>
        </p15:guide>
        <p15:guide id="21" orient="horz" pos="346">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0000" y="390412"/>
            <a:ext cx="7560000" cy="612775"/>
          </a:xfrm>
          <a:prstGeom prst="rect">
            <a:avLst/>
          </a:prstGeom>
        </p:spPr>
        <p:txBody>
          <a:bodyPr vert="horz" lIns="0" tIns="0" rIns="0" bIns="0" rtlCol="0" anchor="b">
            <a:noAutofit/>
          </a:bodyPr>
          <a:lstStyle/>
          <a:p>
            <a:r>
              <a:rPr lang="en-GB" dirty="0"/>
              <a:t>Click to edit Master title</a:t>
            </a:r>
            <a:br>
              <a:rPr lang="en-GB" dirty="0"/>
            </a:br>
            <a:r>
              <a:rPr lang="en-GB" dirty="0"/>
              <a:t>Allowance for heading to span over 2 lines</a:t>
            </a:r>
            <a:endParaRPr lang="en-US" dirty="0"/>
          </a:p>
        </p:txBody>
      </p:sp>
      <p:sp>
        <p:nvSpPr>
          <p:cNvPr id="3" name="Text Placeholder 2"/>
          <p:cNvSpPr>
            <a:spLocks noGrp="1"/>
          </p:cNvSpPr>
          <p:nvPr>
            <p:ph type="body" idx="1"/>
          </p:nvPr>
        </p:nvSpPr>
        <p:spPr>
          <a:xfrm>
            <a:off x="720000" y="1428750"/>
            <a:ext cx="10806290" cy="4732450"/>
          </a:xfrm>
          <a:prstGeom prst="rect">
            <a:avLst/>
          </a:prstGeom>
        </p:spPr>
        <p:txBody>
          <a:bodyPr vert="horz" lIns="0" tIns="0" rIns="0" bIns="0" rtlCol="0">
            <a:normAutofit/>
          </a:bodyPr>
          <a:lstStyle/>
          <a:p>
            <a:pPr lvl="0"/>
            <a:r>
              <a:rPr lang="en-GB"/>
              <a:t>Insert text</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1" name="Date Placeholder 10">
            <a:extLst>
              <a:ext uri="{FF2B5EF4-FFF2-40B4-BE49-F238E27FC236}">
                <a16:creationId xmlns:a16="http://schemas.microsoft.com/office/drawing/2014/main" id="{DAED4E42-D5D3-FC44-A366-76B79312A7F8}"/>
              </a:ext>
            </a:extLst>
          </p:cNvPr>
          <p:cNvSpPr>
            <a:spLocks noGrp="1"/>
          </p:cNvSpPr>
          <p:nvPr>
            <p:ph type="dt" sz="half" idx="2"/>
          </p:nvPr>
        </p:nvSpPr>
        <p:spPr>
          <a:xfrm>
            <a:off x="10172701" y="6339811"/>
            <a:ext cx="1089564" cy="210504"/>
          </a:xfrm>
          <a:prstGeom prst="rect">
            <a:avLst/>
          </a:prstGeom>
        </p:spPr>
        <p:txBody>
          <a:bodyPr vert="horz" lIns="0" tIns="45720" rIns="0" bIns="45720" rtlCol="0" anchor="ctr"/>
          <a:lstStyle>
            <a:lvl1pPr algn="r">
              <a:defRPr sz="1200">
                <a:solidFill>
                  <a:schemeClr val="bg2"/>
                </a:solidFill>
              </a:defRPr>
            </a:lvl1pPr>
          </a:lstStyle>
          <a:p>
            <a:fld id="{ACAB13FB-2C65-5B48-832C-CF6E1AEB6FC0}" type="datetime1">
              <a:rPr lang="en-GB" smtClean="0"/>
              <a:t>02/10/2024</a:t>
            </a:fld>
            <a:endParaRPr lang="en-US" dirty="0"/>
          </a:p>
        </p:txBody>
      </p:sp>
      <p:sp>
        <p:nvSpPr>
          <p:cNvPr id="5" name="Footer Placeholder 4">
            <a:extLst>
              <a:ext uri="{FF2B5EF4-FFF2-40B4-BE49-F238E27FC236}">
                <a16:creationId xmlns:a16="http://schemas.microsoft.com/office/drawing/2014/main" id="{D3919F94-03C2-E84C-979C-67CCA342C758}"/>
              </a:ext>
            </a:extLst>
          </p:cNvPr>
          <p:cNvSpPr>
            <a:spLocks noGrp="1"/>
          </p:cNvSpPr>
          <p:nvPr>
            <p:ph type="ftr" sz="quarter" idx="3"/>
          </p:nvPr>
        </p:nvSpPr>
        <p:spPr>
          <a:xfrm>
            <a:off x="726897" y="6262500"/>
            <a:ext cx="6987137" cy="365125"/>
          </a:xfrm>
          <a:prstGeom prst="rect">
            <a:avLst/>
          </a:prstGeom>
        </p:spPr>
        <p:txBody>
          <a:bodyPr vert="horz" lIns="91440" tIns="45720" rIns="91440" bIns="45720" rtlCol="0" anchor="ctr"/>
          <a:lstStyle>
            <a:lvl1pPr algn="l">
              <a:defRPr sz="1400">
                <a:solidFill>
                  <a:schemeClr val="bg2"/>
                </a:solidFill>
              </a:defRPr>
            </a:lvl1pPr>
          </a:lstStyle>
          <a:p>
            <a:endParaRPr lang="en-US"/>
          </a:p>
        </p:txBody>
      </p:sp>
      <p:sp>
        <p:nvSpPr>
          <p:cNvPr id="6" name="Slide Number Placeholder 5">
            <a:extLst>
              <a:ext uri="{FF2B5EF4-FFF2-40B4-BE49-F238E27FC236}">
                <a16:creationId xmlns:a16="http://schemas.microsoft.com/office/drawing/2014/main" id="{E25B6628-261E-684D-A904-8A10275B980C}"/>
              </a:ext>
            </a:extLst>
          </p:cNvPr>
          <p:cNvSpPr>
            <a:spLocks noGrp="1"/>
          </p:cNvSpPr>
          <p:nvPr>
            <p:ph type="sldNum" sz="quarter" idx="4"/>
          </p:nvPr>
        </p:nvSpPr>
        <p:spPr>
          <a:xfrm>
            <a:off x="11216837" y="6325346"/>
            <a:ext cx="517187" cy="224970"/>
          </a:xfrm>
          <a:prstGeom prst="rect">
            <a:avLst/>
          </a:prstGeom>
        </p:spPr>
        <p:txBody>
          <a:bodyPr vert="horz" lIns="91440" tIns="45720" rIns="91440" bIns="45720" rtlCol="0" anchor="ctr"/>
          <a:lstStyle>
            <a:lvl1pPr algn="r">
              <a:defRPr sz="1200" b="1">
                <a:solidFill>
                  <a:schemeClr val="bg2"/>
                </a:solidFill>
              </a:defRPr>
            </a:lvl1pPr>
          </a:lstStyle>
          <a:p>
            <a:fld id="{7BFE5814-D4B7-7F46-96FB-3265B3806C33}" type="slidenum">
              <a:rPr lang="en-US"/>
              <a:pPr/>
              <a:t>‹#›</a:t>
            </a:fld>
            <a:endParaRPr lang="en-US"/>
          </a:p>
        </p:txBody>
      </p:sp>
      <p:cxnSp>
        <p:nvCxnSpPr>
          <p:cNvPr id="9" name="Straight Connector 8">
            <a:extLst>
              <a:ext uri="{FF2B5EF4-FFF2-40B4-BE49-F238E27FC236}">
                <a16:creationId xmlns:a16="http://schemas.microsoft.com/office/drawing/2014/main" id="{62DCDB4A-C0A2-164B-BA25-F864B90C3AB4}"/>
              </a:ext>
            </a:extLst>
          </p:cNvPr>
          <p:cNvCxnSpPr>
            <a:cxnSpLocks/>
          </p:cNvCxnSpPr>
          <p:nvPr userDrawn="1"/>
        </p:nvCxnSpPr>
        <p:spPr>
          <a:xfrm>
            <a:off x="11355880" y="6263538"/>
            <a:ext cx="0" cy="339410"/>
          </a:xfrm>
          <a:prstGeom prst="line">
            <a:avLst/>
          </a:prstGeom>
          <a:ln w="12700">
            <a:solidFill>
              <a:schemeClr val="tx1">
                <a:lumMod val="25000"/>
                <a:lumOff val="75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2F097D3C-36EB-474D-B202-0C527626742F}"/>
              </a:ext>
            </a:extLst>
          </p:cNvPr>
          <p:cNvPicPr>
            <a:picLocks noChangeAspect="1"/>
          </p:cNvPicPr>
          <p:nvPr userDrawn="1"/>
        </p:nvPicPr>
        <p:blipFill>
          <a:blip r:embed="rId12"/>
          <a:stretch>
            <a:fillRect/>
          </a:stretch>
        </p:blipFill>
        <p:spPr>
          <a:xfrm>
            <a:off x="9580039" y="390412"/>
            <a:ext cx="2274887" cy="485741"/>
          </a:xfrm>
          <a:prstGeom prst="rect">
            <a:avLst/>
          </a:prstGeom>
        </p:spPr>
      </p:pic>
    </p:spTree>
    <p:extLst>
      <p:ext uri="{BB962C8B-B14F-4D97-AF65-F5344CB8AC3E}">
        <p14:creationId xmlns:p14="http://schemas.microsoft.com/office/powerpoint/2010/main" val="2245803283"/>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Lst>
  <p:hf hdr="0" ftr="0"/>
  <p:txStyles>
    <p:titleStyle>
      <a:lvl1pPr algn="l" defTabSz="914400" rtl="0" eaLnBrk="1" latinLnBrk="0" hangingPunct="1">
        <a:lnSpc>
          <a:spcPct val="100000"/>
        </a:lnSpc>
        <a:spcBef>
          <a:spcPct val="0"/>
        </a:spcBef>
        <a:buNone/>
        <a:defRPr sz="2400" b="1" kern="1200">
          <a:solidFill>
            <a:schemeClr val="bg2"/>
          </a:solidFill>
          <a:latin typeface="+mj-lt"/>
          <a:ea typeface="+mj-ea"/>
          <a:cs typeface="+mj-cs"/>
        </a:defRPr>
      </a:lvl1pPr>
    </p:titleStyle>
    <p:bodyStyle>
      <a:lvl1pPr marL="180975" indent="-180975" algn="l" defTabSz="914400" rtl="0" eaLnBrk="1" latinLnBrk="0" hangingPunct="1">
        <a:lnSpc>
          <a:spcPct val="100000"/>
        </a:lnSpc>
        <a:spcBef>
          <a:spcPts val="0"/>
        </a:spcBef>
        <a:spcAft>
          <a:spcPts val="1200"/>
        </a:spcAft>
        <a:buClr>
          <a:schemeClr val="tx2"/>
        </a:buClr>
        <a:buFont typeface="Arial" panose="020B0604020202020204" pitchFamily="34" charset="0"/>
        <a:buChar char="•"/>
        <a:tabLst/>
        <a:defRPr sz="2000" b="0" kern="1200">
          <a:solidFill>
            <a:schemeClr val="tx1"/>
          </a:solidFill>
          <a:latin typeface="+mn-lt"/>
          <a:ea typeface="+mn-ea"/>
          <a:cs typeface="+mn-cs"/>
        </a:defRPr>
      </a:lvl1pPr>
      <a:lvl2pPr marL="357188" indent="-176213" algn="l" defTabSz="914400" rtl="0" eaLnBrk="1" latinLnBrk="0" hangingPunct="1">
        <a:lnSpc>
          <a:spcPct val="100000"/>
        </a:lnSpc>
        <a:spcBef>
          <a:spcPts val="0"/>
        </a:spcBef>
        <a:spcAft>
          <a:spcPts val="1200"/>
        </a:spcAft>
        <a:buClr>
          <a:schemeClr val="tx2"/>
        </a:buClr>
        <a:buFont typeface="STIXGeneral-Regular" pitchFamily="2" charset="2"/>
        <a:buChar char="⎯"/>
        <a:tabLst/>
        <a:defRPr sz="1800" b="0" kern="1200">
          <a:solidFill>
            <a:schemeClr val="tx1">
              <a:lumMod val="90000"/>
              <a:lumOff val="10000"/>
            </a:schemeClr>
          </a:solidFill>
          <a:latin typeface="+mn-lt"/>
          <a:ea typeface="+mn-ea"/>
          <a:cs typeface="+mn-cs"/>
        </a:defRPr>
      </a:lvl2pPr>
      <a:lvl3pPr marL="493713" indent="-136525" algn="l" defTabSz="914400" rtl="0" eaLnBrk="1" latinLnBrk="0" hangingPunct="1">
        <a:lnSpc>
          <a:spcPct val="100000"/>
        </a:lnSpc>
        <a:spcBef>
          <a:spcPts val="0"/>
        </a:spcBef>
        <a:spcAft>
          <a:spcPts val="1200"/>
        </a:spcAft>
        <a:buClr>
          <a:schemeClr val="tx2"/>
        </a:buClr>
        <a:buFont typeface="STIXGeneral-Regular" pitchFamily="2" charset="2"/>
        <a:buChar char="⎯"/>
        <a:tabLst/>
        <a:defRPr sz="1600" b="0" kern="1200">
          <a:solidFill>
            <a:schemeClr val="tx1">
              <a:lumMod val="90000"/>
              <a:lumOff val="10000"/>
            </a:schemeClr>
          </a:solidFill>
          <a:latin typeface="+mn-lt"/>
          <a:ea typeface="+mn-ea"/>
          <a:cs typeface="+mn-cs"/>
        </a:defRPr>
      </a:lvl3pPr>
      <a:lvl4pPr marL="669925" indent="-136525" algn="l" defTabSz="914400" rtl="0" eaLnBrk="1" latinLnBrk="0" hangingPunct="1">
        <a:lnSpc>
          <a:spcPct val="100000"/>
        </a:lnSpc>
        <a:spcBef>
          <a:spcPts val="0"/>
        </a:spcBef>
        <a:spcAft>
          <a:spcPts val="1200"/>
        </a:spcAft>
        <a:buClr>
          <a:schemeClr val="tx2"/>
        </a:buClr>
        <a:buFont typeface="STIXGeneral-Regular" pitchFamily="2" charset="2"/>
        <a:buChar char="⎯"/>
        <a:tabLst/>
        <a:defRPr sz="1400" b="0" kern="1200">
          <a:solidFill>
            <a:schemeClr val="tx1">
              <a:lumMod val="90000"/>
              <a:lumOff val="10000"/>
            </a:schemeClr>
          </a:solidFill>
          <a:latin typeface="+mn-lt"/>
          <a:ea typeface="+mn-ea"/>
          <a:cs typeface="+mn-cs"/>
        </a:defRPr>
      </a:lvl4pPr>
      <a:lvl5pPr marL="800100" indent="-130175" algn="l" defTabSz="914400" rtl="0" eaLnBrk="1" latinLnBrk="0" hangingPunct="1">
        <a:lnSpc>
          <a:spcPct val="100000"/>
        </a:lnSpc>
        <a:spcBef>
          <a:spcPts val="0"/>
        </a:spcBef>
        <a:spcAft>
          <a:spcPts val="1200"/>
        </a:spcAft>
        <a:buClr>
          <a:schemeClr val="tx2"/>
        </a:buClr>
        <a:buFont typeface="STIXGeneral-Regular" pitchFamily="2" charset="2"/>
        <a:buChar char="⎯"/>
        <a:tabLst/>
        <a:defRPr sz="1400" b="0" kern="1200">
          <a:solidFill>
            <a:schemeClr val="tx1">
              <a:lumMod val="90000"/>
              <a:lumOff val="1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0">
          <p15:clr>
            <a:srgbClr val="F26B43"/>
          </p15:clr>
        </p15:guide>
        <p15:guide id="2" pos="211">
          <p15:clr>
            <a:srgbClr val="F26B43"/>
          </p15:clr>
        </p15:guide>
        <p15:guide id="3" pos="7446">
          <p15:clr>
            <a:srgbClr val="F26B43"/>
          </p15:clr>
        </p15:guide>
        <p15:guide id="4" orient="horz" pos="4110">
          <p15:clr>
            <a:srgbClr val="F26B43"/>
          </p15:clr>
        </p15:guide>
        <p15:guide id="6" orient="horz" pos="754">
          <p15:clr>
            <a:srgbClr val="F26B43"/>
          </p15:clr>
        </p15:guide>
        <p15:guide id="8" orient="horz" pos="414">
          <p15:clr>
            <a:srgbClr val="F26B43"/>
          </p15:clr>
        </p15:guide>
        <p15:guide id="9" pos="7265">
          <p15:clr>
            <a:srgbClr val="F26B43"/>
          </p15:clr>
        </p15:guide>
        <p15:guide id="10" orient="horz" pos="3884">
          <p15:clr>
            <a:srgbClr val="F26B43"/>
          </p15:clr>
        </p15:guide>
        <p15:guide id="11" orient="horz" pos="3997">
          <p15:clr>
            <a:srgbClr val="F26B43"/>
          </p15:clr>
        </p15:guide>
        <p15:guide id="17" pos="7378">
          <p15:clr>
            <a:srgbClr val="F26B43"/>
          </p15:clr>
        </p15:guide>
        <p15:guide id="18" pos="529">
          <p15:clr>
            <a:srgbClr val="F26B43"/>
          </p15:clr>
        </p15:guide>
        <p15:guide id="19" orient="horz" pos="686">
          <p15:clr>
            <a:srgbClr val="F26B43"/>
          </p15:clr>
        </p15:guide>
        <p15:guide id="20" orient="horz" pos="958">
          <p15:clr>
            <a:srgbClr val="F26B43"/>
          </p15:clr>
        </p15:guide>
        <p15:guide id="21" orient="horz" pos="34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hyperlink" Target="https://sparkbyexamples.com/pyspark/pyspark-broadcast-variables/"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3.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hyperlink" Target="mailto:bhfdsc_hds@hdruk.ac.uk"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4361CA52-42FA-0B79-91D7-D12082EFC6C9}"/>
              </a:ext>
            </a:extLst>
          </p:cNvPr>
          <p:cNvPicPr>
            <a:picLocks noGrp="1" noChangeAspect="1"/>
          </p:cNvPicPr>
          <p:nvPr>
            <p:ph type="pic" sz="quarter" idx="11"/>
          </p:nvPr>
        </p:nvPicPr>
        <p:blipFill>
          <a:blip r:embed="rId3"/>
          <a:srcRect t="4980" b="4980"/>
          <a:stretch/>
        </p:blipFill>
        <p:spPr>
          <a:xfrm>
            <a:off x="0" y="-1"/>
            <a:ext cx="12192000" cy="6858000"/>
          </a:xfrm>
        </p:spPr>
      </p:pic>
      <p:sp>
        <p:nvSpPr>
          <p:cNvPr id="3" name="Text Placeholder 2">
            <a:extLst>
              <a:ext uri="{FF2B5EF4-FFF2-40B4-BE49-F238E27FC236}">
                <a16:creationId xmlns:a16="http://schemas.microsoft.com/office/drawing/2014/main" id="{474EFE8D-1C0C-9248-BBC8-FBB9900591F9}"/>
              </a:ext>
            </a:extLst>
          </p:cNvPr>
          <p:cNvSpPr>
            <a:spLocks noGrp="1"/>
          </p:cNvSpPr>
          <p:nvPr>
            <p:ph type="body" sz="quarter" idx="19"/>
          </p:nvPr>
        </p:nvSpPr>
        <p:spPr/>
        <p:txBody>
          <a:bodyPr/>
          <a:lstStyle/>
          <a:p>
            <a:endParaRPr lang="en-US" dirty="0"/>
          </a:p>
        </p:txBody>
      </p:sp>
      <p:sp>
        <p:nvSpPr>
          <p:cNvPr id="4" name="Title 3">
            <a:extLst>
              <a:ext uri="{FF2B5EF4-FFF2-40B4-BE49-F238E27FC236}">
                <a16:creationId xmlns:a16="http://schemas.microsoft.com/office/drawing/2014/main" id="{78E882AF-7771-0842-8759-909D20A36CDA}"/>
              </a:ext>
            </a:extLst>
          </p:cNvPr>
          <p:cNvSpPr>
            <a:spLocks noGrp="1"/>
          </p:cNvSpPr>
          <p:nvPr>
            <p:ph type="ctrTitle"/>
          </p:nvPr>
        </p:nvSpPr>
        <p:spPr/>
        <p:txBody>
          <a:bodyPr/>
          <a:lstStyle/>
          <a:p>
            <a:r>
              <a:rPr lang="en-GB" dirty="0"/>
              <a:t>Coding Best Practice in the NHSE SDE Cluster</a:t>
            </a:r>
            <a:endParaRPr lang="en-US" dirty="0"/>
          </a:p>
        </p:txBody>
      </p:sp>
      <p:sp>
        <p:nvSpPr>
          <p:cNvPr id="5" name="Subtitle 4">
            <a:extLst>
              <a:ext uri="{FF2B5EF4-FFF2-40B4-BE49-F238E27FC236}">
                <a16:creationId xmlns:a16="http://schemas.microsoft.com/office/drawing/2014/main" id="{6DECA49E-0A87-D347-9B0C-47C85BB951CF}"/>
              </a:ext>
            </a:extLst>
          </p:cNvPr>
          <p:cNvSpPr>
            <a:spLocks noGrp="1"/>
          </p:cNvSpPr>
          <p:nvPr>
            <p:ph type="subTitle" idx="1"/>
          </p:nvPr>
        </p:nvSpPr>
        <p:spPr/>
        <p:txBody>
          <a:bodyPr/>
          <a:lstStyle/>
          <a:p>
            <a:r>
              <a:rPr lang="en-US" dirty="0"/>
              <a:t>Optimizing how we run code</a:t>
            </a:r>
          </a:p>
        </p:txBody>
      </p:sp>
      <p:sp>
        <p:nvSpPr>
          <p:cNvPr id="6" name="Text Placeholder 5">
            <a:extLst>
              <a:ext uri="{FF2B5EF4-FFF2-40B4-BE49-F238E27FC236}">
                <a16:creationId xmlns:a16="http://schemas.microsoft.com/office/drawing/2014/main" id="{B88EE46D-8089-654F-9E73-1EC3A30A9ED1}"/>
              </a:ext>
            </a:extLst>
          </p:cNvPr>
          <p:cNvSpPr>
            <a:spLocks noGrp="1"/>
          </p:cNvSpPr>
          <p:nvPr>
            <p:ph type="body" sz="quarter" idx="24"/>
          </p:nvPr>
        </p:nvSpPr>
        <p:spPr/>
        <p:txBody>
          <a:bodyPr/>
          <a:lstStyle/>
          <a:p>
            <a:endParaRPr lang="en-US"/>
          </a:p>
        </p:txBody>
      </p:sp>
      <p:sp>
        <p:nvSpPr>
          <p:cNvPr id="7" name="Text Placeholder 6">
            <a:extLst>
              <a:ext uri="{FF2B5EF4-FFF2-40B4-BE49-F238E27FC236}">
                <a16:creationId xmlns:a16="http://schemas.microsoft.com/office/drawing/2014/main" id="{2945E4AA-5A8E-F34E-A73C-670AB620C03F}"/>
              </a:ext>
            </a:extLst>
          </p:cNvPr>
          <p:cNvSpPr>
            <a:spLocks noGrp="1"/>
          </p:cNvSpPr>
          <p:nvPr>
            <p:ph type="body" sz="quarter" idx="20"/>
          </p:nvPr>
        </p:nvSpPr>
        <p:spPr>
          <a:xfrm>
            <a:off x="684386" y="4068960"/>
            <a:ext cx="4121295" cy="725055"/>
          </a:xfrm>
        </p:spPr>
        <p:txBody>
          <a:bodyPr/>
          <a:lstStyle/>
          <a:p>
            <a:r>
              <a:rPr lang="en-US" dirty="0"/>
              <a:t>Lars Murdock, Health Data Science Team</a:t>
            </a:r>
          </a:p>
        </p:txBody>
      </p:sp>
      <p:sp>
        <p:nvSpPr>
          <p:cNvPr id="9" name="Text Placeholder 8">
            <a:extLst>
              <a:ext uri="{FF2B5EF4-FFF2-40B4-BE49-F238E27FC236}">
                <a16:creationId xmlns:a16="http://schemas.microsoft.com/office/drawing/2014/main" id="{6477487B-6A37-304B-B30F-6F253D24757C}"/>
              </a:ext>
            </a:extLst>
          </p:cNvPr>
          <p:cNvSpPr>
            <a:spLocks noGrp="1"/>
          </p:cNvSpPr>
          <p:nvPr>
            <p:ph type="body" sz="quarter" idx="27"/>
          </p:nvPr>
        </p:nvSpPr>
        <p:spPr/>
        <p:txBody>
          <a:bodyPr/>
          <a:lstStyle/>
          <a:p>
            <a:endParaRPr lang="en-US"/>
          </a:p>
        </p:txBody>
      </p:sp>
      <p:sp>
        <p:nvSpPr>
          <p:cNvPr id="10" name="Text Placeholder 9">
            <a:extLst>
              <a:ext uri="{FF2B5EF4-FFF2-40B4-BE49-F238E27FC236}">
                <a16:creationId xmlns:a16="http://schemas.microsoft.com/office/drawing/2014/main" id="{F22BA38D-3F90-DE42-AD01-04500732E9C3}"/>
              </a:ext>
            </a:extLst>
          </p:cNvPr>
          <p:cNvSpPr>
            <a:spLocks noGrp="1"/>
          </p:cNvSpPr>
          <p:nvPr>
            <p:ph type="body" sz="quarter" idx="28"/>
          </p:nvPr>
        </p:nvSpPr>
        <p:spPr/>
        <p:txBody>
          <a:bodyPr/>
          <a:lstStyle/>
          <a:p>
            <a:endParaRPr lang="en-US"/>
          </a:p>
        </p:txBody>
      </p:sp>
      <p:sp>
        <p:nvSpPr>
          <p:cNvPr id="11" name="Text Placeholder 10">
            <a:extLst>
              <a:ext uri="{FF2B5EF4-FFF2-40B4-BE49-F238E27FC236}">
                <a16:creationId xmlns:a16="http://schemas.microsoft.com/office/drawing/2014/main" id="{FFB61D9C-2271-FD4E-BF6D-B42DF34FA83F}"/>
              </a:ext>
            </a:extLst>
          </p:cNvPr>
          <p:cNvSpPr>
            <a:spLocks noGrp="1"/>
          </p:cNvSpPr>
          <p:nvPr>
            <p:ph type="body" sz="quarter" idx="29"/>
          </p:nvPr>
        </p:nvSpPr>
        <p:spPr/>
        <p:txBody>
          <a:bodyPr>
            <a:normAutofit fontScale="77500" lnSpcReduction="20000"/>
          </a:bodyPr>
          <a:lstStyle/>
          <a:p>
            <a:endParaRPr lang="en-US"/>
          </a:p>
        </p:txBody>
      </p:sp>
    </p:spTree>
    <p:extLst>
      <p:ext uri="{BB962C8B-B14F-4D97-AF65-F5344CB8AC3E}">
        <p14:creationId xmlns:p14="http://schemas.microsoft.com/office/powerpoint/2010/main" val="2252879550"/>
      </p:ext>
    </p:extLst>
  </p:cSld>
  <p:clrMapOvr>
    <a:masterClrMapping/>
  </p:clrMapOvr>
  <mc:AlternateContent xmlns:mc="http://schemas.openxmlformats.org/markup-compatibility/2006" xmlns:p14="http://schemas.microsoft.com/office/powerpoint/2010/main">
    <mc:Choice Requires="p14">
      <p:transition spd="slow" p14:dur="2000" advTm="7524"/>
    </mc:Choice>
    <mc:Fallback xmlns="">
      <p:transition spd="slow" advTm="752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Workflow Results</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3" name="Picture 2" descr="rerunning only downstream notebooks">
            <a:extLst>
              <a:ext uri="{FF2B5EF4-FFF2-40B4-BE49-F238E27FC236}">
                <a16:creationId xmlns:a16="http://schemas.microsoft.com/office/drawing/2014/main" id="{F5F47B0F-215F-BA7F-6C2A-C2003B431C6E}"/>
              </a:ext>
            </a:extLst>
          </p:cNvPr>
          <p:cNvPicPr>
            <a:picLocks noGrp="1" noChangeAspect="1"/>
          </p:cNvPicPr>
          <p:nvPr isPhoto="1"/>
        </p:nvPicPr>
        <p:blipFill>
          <a:blip r:embed="rId3">
            <a:lum/>
            <a:extLst>
              <a:ext uri="{28A0092B-C50C-407E-A947-70E740481C1C}">
                <a14:useLocalDpi xmlns:a14="http://schemas.microsoft.com/office/drawing/2010/main" val="0"/>
              </a:ext>
            </a:extLst>
          </a:blip>
          <a:srcRect r="40594"/>
          <a:stretch/>
        </p:blipFill>
        <p:spPr>
          <a:xfrm>
            <a:off x="1102111" y="1236289"/>
            <a:ext cx="6035807" cy="4812844"/>
          </a:xfrm>
          <a:prstGeom prst="rect">
            <a:avLst/>
          </a:prstGeom>
          <a:ln>
            <a:solidFill>
              <a:schemeClr val="tx1"/>
            </a:solidFill>
          </a:ln>
        </p:spPr>
      </p:pic>
      <p:sp>
        <p:nvSpPr>
          <p:cNvPr id="4" name="Rectangle: Rounded Corners 3">
            <a:extLst>
              <a:ext uri="{FF2B5EF4-FFF2-40B4-BE49-F238E27FC236}">
                <a16:creationId xmlns:a16="http://schemas.microsoft.com/office/drawing/2014/main" id="{01B1D0EB-0718-4C73-9D11-62F042FD83F0}"/>
              </a:ext>
            </a:extLst>
          </p:cNvPr>
          <p:cNvSpPr/>
          <p:nvPr/>
        </p:nvSpPr>
        <p:spPr>
          <a:xfrm>
            <a:off x="2407297" y="1614195"/>
            <a:ext cx="4096139" cy="205273"/>
          </a:xfrm>
          <a:prstGeom prst="roundRect">
            <a:avLst/>
          </a:prstGeom>
          <a:noFill/>
          <a:ln w="3810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C56D1FA-F428-C157-9187-C1EA1FAFD49E}"/>
              </a:ext>
            </a:extLst>
          </p:cNvPr>
          <p:cNvSpPr txBox="1"/>
          <p:nvPr/>
        </p:nvSpPr>
        <p:spPr>
          <a:xfrm>
            <a:off x="7315200" y="1931437"/>
            <a:ext cx="4544008" cy="2031325"/>
          </a:xfrm>
          <a:prstGeom prst="rect">
            <a:avLst/>
          </a:prstGeom>
          <a:noFill/>
          <a:ln>
            <a:solidFill>
              <a:schemeClr val="bg2"/>
            </a:solidFill>
          </a:ln>
        </p:spPr>
        <p:txBody>
          <a:bodyPr wrap="square" rtlCol="0">
            <a:spAutoFit/>
          </a:bodyPr>
          <a:lstStyle/>
          <a:p>
            <a:pPr marL="457200" indent="-457200" algn="l">
              <a:buFont typeface="+mj-lt"/>
              <a:buAutoNum type="arabicPeriod"/>
            </a:pPr>
            <a:r>
              <a:rPr lang="en-GB" dirty="0">
                <a:solidFill>
                  <a:schemeClr val="accent1"/>
                </a:solidFill>
              </a:rPr>
              <a:t>This pipeline (workflow) took </a:t>
            </a:r>
            <a:r>
              <a:rPr lang="en-GB" u="sng" dirty="0">
                <a:solidFill>
                  <a:schemeClr val="accent1"/>
                </a:solidFill>
              </a:rPr>
              <a:t>&gt;8 hours</a:t>
            </a:r>
            <a:r>
              <a:rPr lang="en-GB" dirty="0">
                <a:solidFill>
                  <a:schemeClr val="accent1"/>
                </a:solidFill>
              </a:rPr>
              <a:t> to run </a:t>
            </a: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p:txBody>
      </p:sp>
    </p:spTree>
    <p:extLst>
      <p:ext uri="{BB962C8B-B14F-4D97-AF65-F5344CB8AC3E}">
        <p14:creationId xmlns:p14="http://schemas.microsoft.com/office/powerpoint/2010/main" val="1258272601"/>
      </p:ext>
    </p:extLst>
  </p:cSld>
  <p:clrMapOvr>
    <a:masterClrMapping/>
  </p:clrMapOvr>
  <mc:AlternateContent xmlns:mc="http://schemas.openxmlformats.org/markup-compatibility/2006" xmlns:p14="http://schemas.microsoft.com/office/powerpoint/2010/main">
    <mc:Choice Requires="p14">
      <p:transition spd="slow" p14:dur="2000" advTm="52074"/>
    </mc:Choice>
    <mc:Fallback xmlns="">
      <p:transition spd="slow" advTm="52074"/>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Workflow Results</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3" name="Picture 2" descr="rerunning only downstream notebooks">
            <a:extLst>
              <a:ext uri="{FF2B5EF4-FFF2-40B4-BE49-F238E27FC236}">
                <a16:creationId xmlns:a16="http://schemas.microsoft.com/office/drawing/2014/main" id="{F5F47B0F-215F-BA7F-6C2A-C2003B431C6E}"/>
              </a:ext>
            </a:extLst>
          </p:cNvPr>
          <p:cNvPicPr>
            <a:picLocks noGrp="1" noChangeAspect="1"/>
          </p:cNvPicPr>
          <p:nvPr isPhoto="1"/>
        </p:nvPicPr>
        <p:blipFill>
          <a:blip r:embed="rId2">
            <a:lum/>
            <a:extLst>
              <a:ext uri="{28A0092B-C50C-407E-A947-70E740481C1C}">
                <a14:useLocalDpi xmlns:a14="http://schemas.microsoft.com/office/drawing/2010/main" val="0"/>
              </a:ext>
            </a:extLst>
          </a:blip>
          <a:srcRect r="40594"/>
          <a:stretch/>
        </p:blipFill>
        <p:spPr>
          <a:xfrm>
            <a:off x="1102111" y="1236289"/>
            <a:ext cx="6035807" cy="4812844"/>
          </a:xfrm>
          <a:prstGeom prst="rect">
            <a:avLst/>
          </a:prstGeom>
          <a:ln>
            <a:solidFill>
              <a:schemeClr val="tx1"/>
            </a:solidFill>
          </a:ln>
        </p:spPr>
      </p:pic>
      <p:sp>
        <p:nvSpPr>
          <p:cNvPr id="4" name="Rectangle: Rounded Corners 3">
            <a:extLst>
              <a:ext uri="{FF2B5EF4-FFF2-40B4-BE49-F238E27FC236}">
                <a16:creationId xmlns:a16="http://schemas.microsoft.com/office/drawing/2014/main" id="{01B1D0EB-0718-4C73-9D11-62F042FD83F0}"/>
              </a:ext>
            </a:extLst>
          </p:cNvPr>
          <p:cNvSpPr/>
          <p:nvPr/>
        </p:nvSpPr>
        <p:spPr>
          <a:xfrm>
            <a:off x="5346442" y="3545633"/>
            <a:ext cx="1063690" cy="2379306"/>
          </a:xfrm>
          <a:prstGeom prst="roundRect">
            <a:avLst/>
          </a:prstGeom>
          <a:noFill/>
          <a:ln w="3810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C56D1FA-F428-C157-9187-C1EA1FAFD49E}"/>
              </a:ext>
            </a:extLst>
          </p:cNvPr>
          <p:cNvSpPr txBox="1"/>
          <p:nvPr/>
        </p:nvSpPr>
        <p:spPr>
          <a:xfrm>
            <a:off x="7315200" y="1931437"/>
            <a:ext cx="4544008" cy="2862322"/>
          </a:xfrm>
          <a:prstGeom prst="rect">
            <a:avLst/>
          </a:prstGeom>
          <a:noFill/>
          <a:ln>
            <a:solidFill>
              <a:schemeClr val="bg2"/>
            </a:solidFill>
          </a:ln>
        </p:spPr>
        <p:txBody>
          <a:bodyPr wrap="square" rtlCol="0">
            <a:spAutoFit/>
          </a:bodyPr>
          <a:lstStyle/>
          <a:p>
            <a:pPr marL="457200" indent="-457200" algn="l">
              <a:buFont typeface="+mj-lt"/>
              <a:buAutoNum type="arabicPeriod"/>
            </a:pPr>
            <a:r>
              <a:rPr lang="en-GB" dirty="0">
                <a:solidFill>
                  <a:schemeClr val="accent1"/>
                </a:solidFill>
              </a:rPr>
              <a:t>This pipeline (workflow) took &gt;8 hours to run </a:t>
            </a:r>
          </a:p>
          <a:p>
            <a:pPr marL="457200" indent="-457200" algn="l">
              <a:buFont typeface="+mj-lt"/>
              <a:buAutoNum type="arabicPeriod"/>
            </a:pPr>
            <a:r>
              <a:rPr lang="en-GB" dirty="0">
                <a:solidFill>
                  <a:schemeClr val="accent1"/>
                </a:solidFill>
              </a:rPr>
              <a:t>It would’ve been </a:t>
            </a:r>
            <a:r>
              <a:rPr lang="en-GB" u="sng" dirty="0">
                <a:solidFill>
                  <a:schemeClr val="accent1"/>
                </a:solidFill>
              </a:rPr>
              <a:t>around 10 hours </a:t>
            </a:r>
            <a:r>
              <a:rPr lang="en-GB" dirty="0">
                <a:solidFill>
                  <a:schemeClr val="accent1"/>
                </a:solidFill>
              </a:rPr>
              <a:t>without some notebooks running in parallel</a:t>
            </a: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p:txBody>
      </p:sp>
    </p:spTree>
    <p:extLst>
      <p:ext uri="{BB962C8B-B14F-4D97-AF65-F5344CB8AC3E}">
        <p14:creationId xmlns:p14="http://schemas.microsoft.com/office/powerpoint/2010/main" val="1582785038"/>
      </p:ext>
    </p:extLst>
  </p:cSld>
  <p:clrMapOvr>
    <a:masterClrMapping/>
  </p:clrMapOvr>
  <mc:AlternateContent xmlns:mc="http://schemas.openxmlformats.org/markup-compatibility/2006" xmlns:p14="http://schemas.microsoft.com/office/powerpoint/2010/main">
    <mc:Choice Requires="p14">
      <p:transition spd="slow" p14:dur="2000" advTm="29471"/>
    </mc:Choice>
    <mc:Fallback xmlns="">
      <p:transition spd="slow" advTm="29471"/>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Workflow Results</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3" name="Picture 2" descr="rerunning only downstream notebooks">
            <a:extLst>
              <a:ext uri="{FF2B5EF4-FFF2-40B4-BE49-F238E27FC236}">
                <a16:creationId xmlns:a16="http://schemas.microsoft.com/office/drawing/2014/main" id="{F5F47B0F-215F-BA7F-6C2A-C2003B431C6E}"/>
              </a:ext>
            </a:extLst>
          </p:cNvPr>
          <p:cNvPicPr>
            <a:picLocks noGrp="1" noChangeAspect="1"/>
          </p:cNvPicPr>
          <p:nvPr isPhoto="1"/>
        </p:nvPicPr>
        <p:blipFill>
          <a:blip r:embed="rId2">
            <a:lum/>
            <a:extLst>
              <a:ext uri="{28A0092B-C50C-407E-A947-70E740481C1C}">
                <a14:useLocalDpi xmlns:a14="http://schemas.microsoft.com/office/drawing/2010/main" val="0"/>
              </a:ext>
            </a:extLst>
          </a:blip>
          <a:srcRect r="40594"/>
          <a:stretch/>
        </p:blipFill>
        <p:spPr>
          <a:xfrm>
            <a:off x="1102111" y="1236289"/>
            <a:ext cx="6035807" cy="4812844"/>
          </a:xfrm>
          <a:prstGeom prst="rect">
            <a:avLst/>
          </a:prstGeom>
          <a:ln>
            <a:solidFill>
              <a:schemeClr val="tx1"/>
            </a:solidFill>
          </a:ln>
        </p:spPr>
      </p:pic>
      <p:sp>
        <p:nvSpPr>
          <p:cNvPr id="4" name="Rectangle: Rounded Corners 3">
            <a:extLst>
              <a:ext uri="{FF2B5EF4-FFF2-40B4-BE49-F238E27FC236}">
                <a16:creationId xmlns:a16="http://schemas.microsoft.com/office/drawing/2014/main" id="{01B1D0EB-0718-4C73-9D11-62F042FD83F0}"/>
              </a:ext>
            </a:extLst>
          </p:cNvPr>
          <p:cNvSpPr/>
          <p:nvPr/>
        </p:nvSpPr>
        <p:spPr>
          <a:xfrm>
            <a:off x="5346442" y="3545633"/>
            <a:ext cx="1063690" cy="2379306"/>
          </a:xfrm>
          <a:prstGeom prst="roundRect">
            <a:avLst/>
          </a:prstGeom>
          <a:noFill/>
          <a:ln w="3810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C56D1FA-F428-C157-9187-C1EA1FAFD49E}"/>
              </a:ext>
            </a:extLst>
          </p:cNvPr>
          <p:cNvSpPr txBox="1"/>
          <p:nvPr/>
        </p:nvSpPr>
        <p:spPr>
          <a:xfrm>
            <a:off x="7315200" y="1931437"/>
            <a:ext cx="4544008" cy="2862322"/>
          </a:xfrm>
          <a:prstGeom prst="rect">
            <a:avLst/>
          </a:prstGeom>
          <a:noFill/>
          <a:ln>
            <a:solidFill>
              <a:schemeClr val="bg2"/>
            </a:solidFill>
          </a:ln>
        </p:spPr>
        <p:txBody>
          <a:bodyPr wrap="square" rtlCol="0">
            <a:spAutoFit/>
          </a:bodyPr>
          <a:lstStyle/>
          <a:p>
            <a:pPr marL="457200" indent="-457200" algn="l">
              <a:buFont typeface="+mj-lt"/>
              <a:buAutoNum type="arabicPeriod"/>
            </a:pPr>
            <a:r>
              <a:rPr lang="en-GB" dirty="0">
                <a:solidFill>
                  <a:schemeClr val="accent1"/>
                </a:solidFill>
              </a:rPr>
              <a:t>This pipeline (workflow) took &gt;8 hours to run </a:t>
            </a:r>
          </a:p>
          <a:p>
            <a:pPr marL="457200" indent="-457200" algn="l">
              <a:buFont typeface="+mj-lt"/>
              <a:buAutoNum type="arabicPeriod"/>
            </a:pPr>
            <a:r>
              <a:rPr lang="en-GB" dirty="0">
                <a:solidFill>
                  <a:schemeClr val="accent1"/>
                </a:solidFill>
              </a:rPr>
              <a:t>It would’ve been </a:t>
            </a:r>
            <a:r>
              <a:rPr lang="en-GB" u="sng" dirty="0">
                <a:solidFill>
                  <a:schemeClr val="accent1"/>
                </a:solidFill>
              </a:rPr>
              <a:t>around 10 hours </a:t>
            </a:r>
            <a:r>
              <a:rPr lang="en-GB" dirty="0">
                <a:solidFill>
                  <a:schemeClr val="accent1"/>
                </a:solidFill>
              </a:rPr>
              <a:t>without some notebooks running in parallel</a:t>
            </a: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p:txBody>
      </p:sp>
    </p:spTree>
    <p:extLst>
      <p:ext uri="{BB962C8B-B14F-4D97-AF65-F5344CB8AC3E}">
        <p14:creationId xmlns:p14="http://schemas.microsoft.com/office/powerpoint/2010/main" val="1091785104"/>
      </p:ext>
    </p:extLst>
  </p:cSld>
  <p:clrMapOvr>
    <a:masterClrMapping/>
  </p:clrMapOvr>
  <mc:AlternateContent xmlns:mc="http://schemas.openxmlformats.org/markup-compatibility/2006" xmlns:p14="http://schemas.microsoft.com/office/powerpoint/2010/main">
    <mc:Choice Requires="p14">
      <p:transition spd="slow" p14:dur="2000" advTm="1007"/>
    </mc:Choice>
    <mc:Fallback xmlns="">
      <p:transition spd="slow" advTm="1007"/>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Workflow Results</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3" name="Picture 2" descr="rerunning only downstream notebooks">
            <a:extLst>
              <a:ext uri="{FF2B5EF4-FFF2-40B4-BE49-F238E27FC236}">
                <a16:creationId xmlns:a16="http://schemas.microsoft.com/office/drawing/2014/main" id="{F5F47B0F-215F-BA7F-6C2A-C2003B431C6E}"/>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1102111" y="1236289"/>
            <a:ext cx="10160154" cy="4812844"/>
          </a:xfrm>
          <a:prstGeom prst="rect">
            <a:avLst/>
          </a:prstGeom>
          <a:ln>
            <a:solidFill>
              <a:schemeClr val="tx1"/>
            </a:solidFill>
          </a:ln>
        </p:spPr>
      </p:pic>
      <p:sp>
        <p:nvSpPr>
          <p:cNvPr id="4" name="TextBox 3">
            <a:extLst>
              <a:ext uri="{FF2B5EF4-FFF2-40B4-BE49-F238E27FC236}">
                <a16:creationId xmlns:a16="http://schemas.microsoft.com/office/drawing/2014/main" id="{AA997AAE-2042-6BA5-4D0C-4D5EA8CB62B1}"/>
              </a:ext>
            </a:extLst>
          </p:cNvPr>
          <p:cNvSpPr txBox="1"/>
          <p:nvPr/>
        </p:nvSpPr>
        <p:spPr>
          <a:xfrm>
            <a:off x="7315200" y="1931437"/>
            <a:ext cx="4544008" cy="2862322"/>
          </a:xfrm>
          <a:prstGeom prst="rect">
            <a:avLst/>
          </a:prstGeom>
          <a:solidFill>
            <a:schemeClr val="bg1"/>
          </a:solidFill>
          <a:ln>
            <a:solidFill>
              <a:schemeClr val="bg2"/>
            </a:solidFill>
          </a:ln>
        </p:spPr>
        <p:txBody>
          <a:bodyPr wrap="square" rtlCol="0">
            <a:spAutoFit/>
          </a:bodyPr>
          <a:lstStyle/>
          <a:p>
            <a:pPr marL="457200" indent="-457200" algn="l">
              <a:buFont typeface="+mj-lt"/>
              <a:buAutoNum type="arabicPeriod"/>
            </a:pPr>
            <a:r>
              <a:rPr lang="en-GB" dirty="0">
                <a:solidFill>
                  <a:schemeClr val="accent1"/>
                </a:solidFill>
              </a:rPr>
              <a:t>This pipeline (workflow) took &gt;8 hours to run </a:t>
            </a:r>
          </a:p>
          <a:p>
            <a:pPr marL="457200" indent="-457200" algn="l">
              <a:buFont typeface="+mj-lt"/>
              <a:buAutoNum type="arabicPeriod"/>
            </a:pPr>
            <a:r>
              <a:rPr lang="en-GB" dirty="0">
                <a:solidFill>
                  <a:schemeClr val="accent1"/>
                </a:solidFill>
              </a:rPr>
              <a:t>It would’ve been around 10 hours without some notebooks running in parallel</a:t>
            </a:r>
          </a:p>
          <a:p>
            <a:pPr marL="457200" indent="-457200" algn="l">
              <a:buFont typeface="+mj-lt"/>
              <a:buAutoNum type="arabicPeriod"/>
            </a:pPr>
            <a:r>
              <a:rPr lang="en-GB" dirty="0">
                <a:solidFill>
                  <a:schemeClr val="accent1"/>
                </a:solidFill>
              </a:rPr>
              <a:t>If we make changes or fixes, we only need to rerun the affected notebook or those downstream (</a:t>
            </a:r>
            <a:r>
              <a:rPr lang="en-GB" u="sng" dirty="0">
                <a:solidFill>
                  <a:schemeClr val="accent1"/>
                </a:solidFill>
              </a:rPr>
              <a:t>10 mins is better than 8hr</a:t>
            </a:r>
            <a:r>
              <a:rPr lang="en-GB" dirty="0">
                <a:solidFill>
                  <a:schemeClr val="accent1"/>
                </a:solidFill>
              </a:rPr>
              <a:t>)</a:t>
            </a:r>
          </a:p>
          <a:p>
            <a:pPr marL="457200" indent="-457200" algn="l">
              <a:buFont typeface="+mj-lt"/>
              <a:buAutoNum type="arabicPeriod"/>
            </a:pPr>
            <a:endParaRPr lang="en-GB" dirty="0">
              <a:solidFill>
                <a:schemeClr val="accent1"/>
              </a:solidFill>
            </a:endParaRPr>
          </a:p>
          <a:p>
            <a:pPr marL="457200" indent="-457200" algn="l">
              <a:buFont typeface="+mj-lt"/>
              <a:buAutoNum type="arabicPeriod"/>
            </a:pPr>
            <a:endParaRPr lang="en-GB" dirty="0">
              <a:solidFill>
                <a:schemeClr val="accent1"/>
              </a:solidFill>
            </a:endParaRPr>
          </a:p>
        </p:txBody>
      </p:sp>
      <p:sp>
        <p:nvSpPr>
          <p:cNvPr id="5" name="Rectangle: Rounded Corners 4">
            <a:extLst>
              <a:ext uri="{FF2B5EF4-FFF2-40B4-BE49-F238E27FC236}">
                <a16:creationId xmlns:a16="http://schemas.microsoft.com/office/drawing/2014/main" id="{6FA61AA8-DBCC-E6B9-9DD0-F93320073C41}"/>
              </a:ext>
            </a:extLst>
          </p:cNvPr>
          <p:cNvSpPr/>
          <p:nvPr/>
        </p:nvSpPr>
        <p:spPr>
          <a:xfrm>
            <a:off x="5346441" y="5029201"/>
            <a:ext cx="5915823" cy="251926"/>
          </a:xfrm>
          <a:prstGeom prst="roundRect">
            <a:avLst/>
          </a:prstGeom>
          <a:noFill/>
          <a:ln w="3810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12820358"/>
      </p:ext>
    </p:extLst>
  </p:cSld>
  <p:clrMapOvr>
    <a:masterClrMapping/>
  </p:clrMapOvr>
  <mc:AlternateContent xmlns:mc="http://schemas.openxmlformats.org/markup-compatibility/2006" xmlns:p14="http://schemas.microsoft.com/office/powerpoint/2010/main">
    <mc:Choice Requires="p14">
      <p:transition spd="slow" p14:dur="2000" advTm="51941"/>
    </mc:Choice>
    <mc:Fallback xmlns="">
      <p:transition spd="slow" advTm="51941"/>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Workflow Results</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3" name="Picture 2" descr="rerunning only downstream notebooks">
            <a:extLst>
              <a:ext uri="{FF2B5EF4-FFF2-40B4-BE49-F238E27FC236}">
                <a16:creationId xmlns:a16="http://schemas.microsoft.com/office/drawing/2014/main" id="{F5F47B0F-215F-BA7F-6C2A-C2003B431C6E}"/>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1102111" y="1236289"/>
            <a:ext cx="10160154" cy="4812844"/>
          </a:xfrm>
          <a:prstGeom prst="rect">
            <a:avLst/>
          </a:prstGeom>
          <a:ln>
            <a:solidFill>
              <a:schemeClr val="tx1"/>
            </a:solidFill>
          </a:ln>
        </p:spPr>
      </p:pic>
      <p:sp>
        <p:nvSpPr>
          <p:cNvPr id="4" name="TextBox 3">
            <a:extLst>
              <a:ext uri="{FF2B5EF4-FFF2-40B4-BE49-F238E27FC236}">
                <a16:creationId xmlns:a16="http://schemas.microsoft.com/office/drawing/2014/main" id="{AA997AAE-2042-6BA5-4D0C-4D5EA8CB62B1}"/>
              </a:ext>
            </a:extLst>
          </p:cNvPr>
          <p:cNvSpPr txBox="1"/>
          <p:nvPr/>
        </p:nvSpPr>
        <p:spPr>
          <a:xfrm>
            <a:off x="7315200" y="1931437"/>
            <a:ext cx="4544008" cy="3139321"/>
          </a:xfrm>
          <a:prstGeom prst="rect">
            <a:avLst/>
          </a:prstGeom>
          <a:solidFill>
            <a:schemeClr val="bg1"/>
          </a:solidFill>
          <a:ln>
            <a:solidFill>
              <a:schemeClr val="bg2"/>
            </a:solidFill>
          </a:ln>
        </p:spPr>
        <p:txBody>
          <a:bodyPr wrap="square" rtlCol="0">
            <a:spAutoFit/>
          </a:bodyPr>
          <a:lstStyle/>
          <a:p>
            <a:pPr marL="457200" indent="-457200" algn="l">
              <a:buFont typeface="+mj-lt"/>
              <a:buAutoNum type="arabicPeriod"/>
            </a:pPr>
            <a:r>
              <a:rPr lang="en-GB" dirty="0">
                <a:solidFill>
                  <a:schemeClr val="accent1"/>
                </a:solidFill>
              </a:rPr>
              <a:t>This pipeline (workflow) took &gt;8 hours to run </a:t>
            </a:r>
          </a:p>
          <a:p>
            <a:pPr marL="457200" indent="-457200" algn="l">
              <a:buFont typeface="+mj-lt"/>
              <a:buAutoNum type="arabicPeriod"/>
            </a:pPr>
            <a:r>
              <a:rPr lang="en-GB" dirty="0">
                <a:solidFill>
                  <a:schemeClr val="accent1"/>
                </a:solidFill>
              </a:rPr>
              <a:t>It would’ve been around 10 hours without some notebooks running in parallel</a:t>
            </a:r>
          </a:p>
          <a:p>
            <a:pPr marL="457200" indent="-457200" algn="l">
              <a:buFont typeface="+mj-lt"/>
              <a:buAutoNum type="arabicPeriod"/>
            </a:pPr>
            <a:r>
              <a:rPr lang="en-GB" dirty="0">
                <a:solidFill>
                  <a:schemeClr val="accent1"/>
                </a:solidFill>
              </a:rPr>
              <a:t>If we make changes or fixes, we only need to rerun the affected notebook or those downstream (10 mins is better than 8hr)</a:t>
            </a:r>
          </a:p>
          <a:p>
            <a:pPr marL="457200" indent="-457200" algn="l">
              <a:buFont typeface="+mj-lt"/>
              <a:buAutoNum type="arabicPeriod"/>
            </a:pPr>
            <a:r>
              <a:rPr lang="en-GB" u="sng" dirty="0">
                <a:solidFill>
                  <a:schemeClr val="accent1"/>
                </a:solidFill>
              </a:rPr>
              <a:t>Over 4 hrs</a:t>
            </a:r>
            <a:r>
              <a:rPr lang="en-GB" dirty="0">
                <a:solidFill>
                  <a:schemeClr val="accent1"/>
                </a:solidFill>
              </a:rPr>
              <a:t>, half the runtime, is due to one notebook. We’ve identified a bottleneck!</a:t>
            </a:r>
          </a:p>
          <a:p>
            <a:pPr marL="457200" indent="-457200" algn="l">
              <a:buFont typeface="+mj-lt"/>
              <a:buAutoNum type="arabicPeriod"/>
            </a:pPr>
            <a:endParaRPr lang="en-GB" dirty="0">
              <a:solidFill>
                <a:schemeClr val="accent1"/>
              </a:solidFill>
            </a:endParaRPr>
          </a:p>
        </p:txBody>
      </p:sp>
      <p:sp>
        <p:nvSpPr>
          <p:cNvPr id="5" name="Rectangle: Rounded Corners 4">
            <a:extLst>
              <a:ext uri="{FF2B5EF4-FFF2-40B4-BE49-F238E27FC236}">
                <a16:creationId xmlns:a16="http://schemas.microsoft.com/office/drawing/2014/main" id="{6FA61AA8-DBCC-E6B9-9DD0-F93320073C41}"/>
              </a:ext>
            </a:extLst>
          </p:cNvPr>
          <p:cNvSpPr/>
          <p:nvPr/>
        </p:nvSpPr>
        <p:spPr>
          <a:xfrm>
            <a:off x="1102111" y="2612571"/>
            <a:ext cx="4421611" cy="251926"/>
          </a:xfrm>
          <a:prstGeom prst="roundRect">
            <a:avLst/>
          </a:prstGeom>
          <a:noFill/>
          <a:ln w="3810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21856494"/>
      </p:ext>
    </p:extLst>
  </p:cSld>
  <p:clrMapOvr>
    <a:masterClrMapping/>
  </p:clrMapOvr>
  <mc:AlternateContent xmlns:mc="http://schemas.openxmlformats.org/markup-compatibility/2006" xmlns:p14="http://schemas.microsoft.com/office/powerpoint/2010/main">
    <mc:Choice Requires="p14">
      <p:transition spd="slow" p14:dur="2000" advTm="31858"/>
    </mc:Choice>
    <mc:Fallback xmlns="">
      <p:transition spd="slow" advTm="31858"/>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Tackling the bottleneck</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8" name="Picture 7" descr="broadcast improvement">
            <a:extLst>
              <a:ext uri="{FF2B5EF4-FFF2-40B4-BE49-F238E27FC236}">
                <a16:creationId xmlns:a16="http://schemas.microsoft.com/office/drawing/2014/main" id="{4239D920-FE79-E8F8-A31A-AB2CED64B706}"/>
              </a:ext>
            </a:extLst>
          </p:cNvPr>
          <p:cNvPicPr>
            <a:picLocks noGrp="1" noChangeAspect="1"/>
          </p:cNvPicPr>
          <p:nvPr isPhoto="1"/>
        </p:nvPicPr>
        <p:blipFill>
          <a:blip r:embed="rId3">
            <a:lum/>
            <a:extLst>
              <a:ext uri="{28A0092B-C50C-407E-A947-70E740481C1C}">
                <a14:useLocalDpi xmlns:a14="http://schemas.microsoft.com/office/drawing/2010/main" val="0"/>
              </a:ext>
            </a:extLst>
          </a:blip>
          <a:srcRect r="17069"/>
          <a:stretch/>
        </p:blipFill>
        <p:spPr>
          <a:xfrm>
            <a:off x="1639770" y="1446608"/>
            <a:ext cx="9273657" cy="3964784"/>
          </a:xfrm>
          <a:prstGeom prst="rect">
            <a:avLst/>
          </a:prstGeom>
          <a:ln>
            <a:solidFill>
              <a:schemeClr val="tx1"/>
            </a:solidFill>
          </a:ln>
        </p:spPr>
      </p:pic>
    </p:spTree>
    <p:extLst>
      <p:ext uri="{BB962C8B-B14F-4D97-AF65-F5344CB8AC3E}">
        <p14:creationId xmlns:p14="http://schemas.microsoft.com/office/powerpoint/2010/main" val="2298865820"/>
      </p:ext>
    </p:extLst>
  </p:cSld>
  <p:clrMapOvr>
    <a:masterClrMapping/>
  </p:clrMapOvr>
  <mc:AlternateContent xmlns:mc="http://schemas.openxmlformats.org/markup-compatibility/2006" xmlns:p14="http://schemas.microsoft.com/office/powerpoint/2010/main">
    <mc:Choice Requires="p14">
      <p:transition spd="slow" p14:dur="2000" advTm="41160"/>
    </mc:Choice>
    <mc:Fallback xmlns="">
      <p:transition spd="slow" advTm="4116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Tackling the bottleneck</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8" name="Picture 7" descr="broadcast improvement">
            <a:extLst>
              <a:ext uri="{FF2B5EF4-FFF2-40B4-BE49-F238E27FC236}">
                <a16:creationId xmlns:a16="http://schemas.microsoft.com/office/drawing/2014/main" id="{4239D920-FE79-E8F8-A31A-AB2CED64B706}"/>
              </a:ext>
            </a:extLst>
          </p:cNvPr>
          <p:cNvPicPr>
            <a:picLocks noGrp="1" noChangeAspect="1"/>
          </p:cNvPicPr>
          <p:nvPr isPhoto="1"/>
        </p:nvPicPr>
        <p:blipFill>
          <a:blip r:embed="rId3">
            <a:lum/>
            <a:extLst>
              <a:ext uri="{28A0092B-C50C-407E-A947-70E740481C1C}">
                <a14:useLocalDpi xmlns:a14="http://schemas.microsoft.com/office/drawing/2010/main" val="0"/>
              </a:ext>
            </a:extLst>
          </a:blip>
          <a:srcRect r="17069"/>
          <a:stretch/>
        </p:blipFill>
        <p:spPr>
          <a:xfrm>
            <a:off x="1697625" y="1446608"/>
            <a:ext cx="9273657" cy="3964784"/>
          </a:xfrm>
          <a:prstGeom prst="rect">
            <a:avLst/>
          </a:prstGeom>
          <a:ln>
            <a:solidFill>
              <a:schemeClr val="tx1"/>
            </a:solidFill>
          </a:ln>
        </p:spPr>
      </p:pic>
      <p:sp>
        <p:nvSpPr>
          <p:cNvPr id="9" name="Rectangle: Rounded Corners 8">
            <a:extLst>
              <a:ext uri="{FF2B5EF4-FFF2-40B4-BE49-F238E27FC236}">
                <a16:creationId xmlns:a16="http://schemas.microsoft.com/office/drawing/2014/main" id="{77B4692B-D2AF-6BE1-25A3-CE3F8712E189}"/>
              </a:ext>
            </a:extLst>
          </p:cNvPr>
          <p:cNvSpPr/>
          <p:nvPr/>
        </p:nvSpPr>
        <p:spPr>
          <a:xfrm>
            <a:off x="6428792" y="3340359"/>
            <a:ext cx="3470987" cy="1287625"/>
          </a:xfrm>
          <a:prstGeom prst="roundRect">
            <a:avLst/>
          </a:prstGeom>
          <a:solidFill>
            <a:srgbClr val="A3335B">
              <a:alpha val="10196"/>
            </a:srgbClr>
          </a:solidFill>
          <a:ln w="3810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5D51FF73-33BB-AAD4-AA4C-6D8D7D3E89A7}"/>
              </a:ext>
            </a:extLst>
          </p:cNvPr>
          <p:cNvSpPr txBox="1"/>
          <p:nvPr/>
        </p:nvSpPr>
        <p:spPr>
          <a:xfrm>
            <a:off x="1697625" y="5552436"/>
            <a:ext cx="5710882" cy="646331"/>
          </a:xfrm>
          <a:prstGeom prst="rect">
            <a:avLst/>
          </a:prstGeom>
          <a:solidFill>
            <a:schemeClr val="bg1"/>
          </a:solidFill>
          <a:ln>
            <a:solidFill>
              <a:schemeClr val="bg2"/>
            </a:solidFill>
          </a:ln>
        </p:spPr>
        <p:txBody>
          <a:bodyPr wrap="square" rtlCol="0">
            <a:spAutoFit/>
          </a:bodyPr>
          <a:lstStyle/>
          <a:p>
            <a:pPr marL="457200" indent="-457200" algn="l">
              <a:buFont typeface="+mj-lt"/>
              <a:buAutoNum type="arabicPeriod"/>
            </a:pPr>
            <a:r>
              <a:rPr lang="en-GB" dirty="0">
                <a:solidFill>
                  <a:schemeClr val="accent1"/>
                </a:solidFill>
              </a:rPr>
              <a:t>Half the notebook runtime just by running it off-peak</a:t>
            </a:r>
          </a:p>
          <a:p>
            <a:pPr marL="457200" indent="-457200" algn="l">
              <a:buFont typeface="+mj-lt"/>
              <a:buAutoNum type="arabicPeriod"/>
            </a:pPr>
            <a:endParaRPr lang="en-GB" dirty="0">
              <a:solidFill>
                <a:schemeClr val="accent1"/>
              </a:solidFill>
            </a:endParaRPr>
          </a:p>
        </p:txBody>
      </p:sp>
    </p:spTree>
    <p:extLst>
      <p:ext uri="{BB962C8B-B14F-4D97-AF65-F5344CB8AC3E}">
        <p14:creationId xmlns:p14="http://schemas.microsoft.com/office/powerpoint/2010/main" val="4182137433"/>
      </p:ext>
    </p:extLst>
  </p:cSld>
  <p:clrMapOvr>
    <a:masterClrMapping/>
  </p:clrMapOvr>
  <mc:AlternateContent xmlns:mc="http://schemas.openxmlformats.org/markup-compatibility/2006" xmlns:p14="http://schemas.microsoft.com/office/powerpoint/2010/main">
    <mc:Choice Requires="p14">
      <p:transition spd="slow" p14:dur="2000" advTm="9753"/>
    </mc:Choice>
    <mc:Fallback xmlns="">
      <p:transition spd="slow" advTm="9753"/>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Tackling the bottleneck</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8" name="Picture 7" descr="broadcast improvement">
            <a:extLst>
              <a:ext uri="{FF2B5EF4-FFF2-40B4-BE49-F238E27FC236}">
                <a16:creationId xmlns:a16="http://schemas.microsoft.com/office/drawing/2014/main" id="{4239D920-FE79-E8F8-A31A-AB2CED64B706}"/>
              </a:ext>
            </a:extLst>
          </p:cNvPr>
          <p:cNvPicPr>
            <a:picLocks noGrp="1" noChangeAspect="1"/>
          </p:cNvPicPr>
          <p:nvPr isPhoto="1"/>
        </p:nvPicPr>
        <p:blipFill>
          <a:blip r:embed="rId3">
            <a:lum/>
            <a:extLst>
              <a:ext uri="{28A0092B-C50C-407E-A947-70E740481C1C}">
                <a14:useLocalDpi xmlns:a14="http://schemas.microsoft.com/office/drawing/2010/main" val="0"/>
              </a:ext>
            </a:extLst>
          </a:blip>
          <a:srcRect r="17069"/>
          <a:stretch/>
        </p:blipFill>
        <p:spPr>
          <a:xfrm>
            <a:off x="1632310" y="1446608"/>
            <a:ext cx="9273657" cy="3964784"/>
          </a:xfrm>
          <a:prstGeom prst="rect">
            <a:avLst/>
          </a:prstGeom>
          <a:ln>
            <a:solidFill>
              <a:schemeClr val="tx1"/>
            </a:solidFill>
          </a:ln>
        </p:spPr>
      </p:pic>
      <p:sp>
        <p:nvSpPr>
          <p:cNvPr id="9" name="Rectangle: Rounded Corners 8">
            <a:extLst>
              <a:ext uri="{FF2B5EF4-FFF2-40B4-BE49-F238E27FC236}">
                <a16:creationId xmlns:a16="http://schemas.microsoft.com/office/drawing/2014/main" id="{77B4692B-D2AF-6BE1-25A3-CE3F8712E189}"/>
              </a:ext>
            </a:extLst>
          </p:cNvPr>
          <p:cNvSpPr/>
          <p:nvPr/>
        </p:nvSpPr>
        <p:spPr>
          <a:xfrm>
            <a:off x="9806473" y="2921246"/>
            <a:ext cx="1343609" cy="1735495"/>
          </a:xfrm>
          <a:prstGeom prst="roundRect">
            <a:avLst/>
          </a:prstGeom>
          <a:solidFill>
            <a:srgbClr val="A3335B">
              <a:alpha val="20000"/>
            </a:srgbClr>
          </a:solidFill>
          <a:ln w="3810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7DE693BA-07DA-A498-F7C2-CC39AAA06DA4}"/>
              </a:ext>
            </a:extLst>
          </p:cNvPr>
          <p:cNvSpPr txBox="1"/>
          <p:nvPr/>
        </p:nvSpPr>
        <p:spPr>
          <a:xfrm>
            <a:off x="1632310" y="5580819"/>
            <a:ext cx="9004587" cy="646331"/>
          </a:xfrm>
          <a:prstGeom prst="rect">
            <a:avLst/>
          </a:prstGeom>
          <a:solidFill>
            <a:schemeClr val="bg1"/>
          </a:solidFill>
          <a:ln>
            <a:solidFill>
              <a:schemeClr val="bg2"/>
            </a:solidFill>
          </a:ln>
        </p:spPr>
        <p:txBody>
          <a:bodyPr wrap="square" rtlCol="0">
            <a:spAutoFit/>
          </a:bodyPr>
          <a:lstStyle/>
          <a:p>
            <a:pPr marL="457200" indent="-457200" algn="l">
              <a:buFont typeface="+mj-lt"/>
              <a:buAutoNum type="arabicPeriod"/>
            </a:pPr>
            <a:r>
              <a:rPr lang="en-GB" dirty="0">
                <a:solidFill>
                  <a:schemeClr val="accent1"/>
                </a:solidFill>
              </a:rPr>
              <a:t>Half the notebook runtime just by running it off-peak</a:t>
            </a:r>
          </a:p>
          <a:p>
            <a:pPr marL="457200" indent="-457200" algn="l">
              <a:buFont typeface="+mj-lt"/>
              <a:buAutoNum type="arabicPeriod"/>
            </a:pPr>
            <a:r>
              <a:rPr lang="en-GB" dirty="0">
                <a:solidFill>
                  <a:schemeClr val="accent1"/>
                </a:solidFill>
              </a:rPr>
              <a:t>Half again just changing one line of code to a more cluster friendly function (‘</a:t>
            </a:r>
            <a:r>
              <a:rPr lang="en-GB" dirty="0">
                <a:solidFill>
                  <a:schemeClr val="accent1"/>
                </a:solidFill>
                <a:hlinkClick r:id="rId4"/>
              </a:rPr>
              <a:t>broadcast</a:t>
            </a:r>
            <a:r>
              <a:rPr lang="en-GB" dirty="0">
                <a:solidFill>
                  <a:schemeClr val="accent1"/>
                </a:solidFill>
              </a:rPr>
              <a:t>’)</a:t>
            </a:r>
          </a:p>
        </p:txBody>
      </p:sp>
    </p:spTree>
    <p:extLst>
      <p:ext uri="{BB962C8B-B14F-4D97-AF65-F5344CB8AC3E}">
        <p14:creationId xmlns:p14="http://schemas.microsoft.com/office/powerpoint/2010/main" val="2089924809"/>
      </p:ext>
    </p:extLst>
  </p:cSld>
  <p:clrMapOvr>
    <a:masterClrMapping/>
  </p:clrMapOvr>
  <mc:AlternateContent xmlns:mc="http://schemas.openxmlformats.org/markup-compatibility/2006" xmlns:p14="http://schemas.microsoft.com/office/powerpoint/2010/main">
    <mc:Choice Requires="p14">
      <p:transition spd="slow" p14:dur="2000" advTm="28711"/>
    </mc:Choice>
    <mc:Fallback xmlns="">
      <p:transition spd="slow" advTm="28711"/>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Back to the overall pipeline – was it worth it?</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3" name="Picture 2" descr="Overall pipeline gain">
            <a:extLst>
              <a:ext uri="{FF2B5EF4-FFF2-40B4-BE49-F238E27FC236}">
                <a16:creationId xmlns:a16="http://schemas.microsoft.com/office/drawing/2014/main" id="{B35AD0D4-6922-073D-102F-1B6CBDBC9374}"/>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2342563" y="1743075"/>
            <a:ext cx="7830138" cy="3867150"/>
          </a:xfrm>
          <a:prstGeom prst="rect">
            <a:avLst/>
          </a:prstGeom>
          <a:ln>
            <a:solidFill>
              <a:schemeClr val="tx1"/>
            </a:solidFill>
          </a:ln>
        </p:spPr>
      </p:pic>
      <p:sp>
        <p:nvSpPr>
          <p:cNvPr id="4" name="Rectangle: Rounded Corners 3">
            <a:extLst>
              <a:ext uri="{FF2B5EF4-FFF2-40B4-BE49-F238E27FC236}">
                <a16:creationId xmlns:a16="http://schemas.microsoft.com/office/drawing/2014/main" id="{5616D5E6-02EB-28AA-F698-2313026D84C6}"/>
              </a:ext>
            </a:extLst>
          </p:cNvPr>
          <p:cNvSpPr/>
          <p:nvPr/>
        </p:nvSpPr>
        <p:spPr>
          <a:xfrm>
            <a:off x="4777273" y="4329403"/>
            <a:ext cx="2687217" cy="349899"/>
          </a:xfrm>
          <a:prstGeom prst="roundRect">
            <a:avLst/>
          </a:prstGeom>
          <a:solidFill>
            <a:srgbClr val="00B0F0">
              <a:alpha val="30196"/>
            </a:srgbClr>
          </a:solid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E3C7F515-3F05-6F85-CC26-3CDFE90C095C}"/>
              </a:ext>
            </a:extLst>
          </p:cNvPr>
          <p:cNvSpPr/>
          <p:nvPr/>
        </p:nvSpPr>
        <p:spPr>
          <a:xfrm>
            <a:off x="7962122" y="3079101"/>
            <a:ext cx="2687217" cy="2341985"/>
          </a:xfrm>
          <a:prstGeom prst="roundRect">
            <a:avLst/>
          </a:prstGeom>
          <a:solidFill>
            <a:srgbClr val="00B0F0">
              <a:alpha val="30196"/>
            </a:srgbClr>
          </a:solid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46071272"/>
      </p:ext>
    </p:extLst>
  </p:cSld>
  <p:clrMapOvr>
    <a:masterClrMapping/>
  </p:clrMapOvr>
  <mc:AlternateContent xmlns:mc="http://schemas.openxmlformats.org/markup-compatibility/2006" xmlns:p14="http://schemas.microsoft.com/office/powerpoint/2010/main">
    <mc:Choice Requires="p14">
      <p:transition spd="slow" p14:dur="2000" advTm="119942"/>
    </mc:Choice>
    <mc:Fallback xmlns="">
      <p:transition spd="slow" advTm="119942"/>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Key take home points</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a:xfrm>
            <a:off x="10127273" y="6339812"/>
            <a:ext cx="1089564" cy="210504"/>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C0C67DE8-2244-128C-A4F3-47073B678102}"/>
              </a:ext>
            </a:extLst>
          </p:cNvPr>
          <p:cNvPicPr>
            <a:picLocks noChangeAspect="1"/>
          </p:cNvPicPr>
          <p:nvPr/>
        </p:nvPicPr>
        <p:blipFill>
          <a:blip r:embed="rId3"/>
          <a:srcRect r="64641" b="56178"/>
          <a:stretch/>
        </p:blipFill>
        <p:spPr>
          <a:xfrm>
            <a:off x="720000" y="1517585"/>
            <a:ext cx="4085265" cy="2746505"/>
          </a:xfrm>
          <a:prstGeom prst="rect">
            <a:avLst/>
          </a:prstGeom>
          <a:solidFill>
            <a:schemeClr val="tx1"/>
          </a:solidFill>
          <a:ln w="38100">
            <a:solidFill>
              <a:schemeClr val="tx1"/>
            </a:solidFill>
          </a:ln>
        </p:spPr>
      </p:pic>
      <p:sp>
        <p:nvSpPr>
          <p:cNvPr id="9" name="Rectangle: Rounded Corners 8">
            <a:extLst>
              <a:ext uri="{FF2B5EF4-FFF2-40B4-BE49-F238E27FC236}">
                <a16:creationId xmlns:a16="http://schemas.microsoft.com/office/drawing/2014/main" id="{574B3E20-FC48-77AB-6F5D-1C56BB289A4B}"/>
              </a:ext>
            </a:extLst>
          </p:cNvPr>
          <p:cNvSpPr/>
          <p:nvPr/>
        </p:nvSpPr>
        <p:spPr>
          <a:xfrm>
            <a:off x="438539" y="3618625"/>
            <a:ext cx="2687217" cy="349899"/>
          </a:xfrm>
          <a:prstGeom prst="roundRect">
            <a:avLst/>
          </a:prstGeom>
          <a:solidFill>
            <a:srgbClr val="00B0F0">
              <a:alpha val="30196"/>
            </a:srgbClr>
          </a:solid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B516AED6-2C11-5F65-C109-5035402FAA5B}"/>
              </a:ext>
            </a:extLst>
          </p:cNvPr>
          <p:cNvSpPr/>
          <p:nvPr/>
        </p:nvSpPr>
        <p:spPr>
          <a:xfrm>
            <a:off x="720000" y="1517585"/>
            <a:ext cx="464988" cy="34989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rPr>
              <a:t>1</a:t>
            </a:r>
          </a:p>
        </p:txBody>
      </p:sp>
    </p:spTree>
    <p:extLst>
      <p:ext uri="{BB962C8B-B14F-4D97-AF65-F5344CB8AC3E}">
        <p14:creationId xmlns:p14="http://schemas.microsoft.com/office/powerpoint/2010/main" val="1836671925"/>
      </p:ext>
    </p:extLst>
  </p:cSld>
  <p:clrMapOvr>
    <a:masterClrMapping/>
  </p:clrMapOvr>
  <mc:AlternateContent xmlns:mc="http://schemas.openxmlformats.org/markup-compatibility/2006" xmlns:p14="http://schemas.microsoft.com/office/powerpoint/2010/main">
    <mc:Choice Requires="p14">
      <p:transition spd="slow" p14:dur="2000" advTm="25582"/>
    </mc:Choice>
    <mc:Fallback xmlns="">
      <p:transition spd="slow" advTm="2558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Quick intro to the Cluster</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13" name="Graphic 12" descr="Laptop with solid fill">
            <a:extLst>
              <a:ext uri="{FF2B5EF4-FFF2-40B4-BE49-F238E27FC236}">
                <a16:creationId xmlns:a16="http://schemas.microsoft.com/office/drawing/2014/main" id="{581D4660-6117-7E3E-71B2-F87894E310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80190" y="2839894"/>
            <a:ext cx="914400" cy="914400"/>
          </a:xfrm>
          <a:prstGeom prst="rect">
            <a:avLst/>
          </a:prstGeom>
        </p:spPr>
      </p:pic>
      <p:pic>
        <p:nvPicPr>
          <p:cNvPr id="15" name="Graphic 14" descr="User with solid fill">
            <a:extLst>
              <a:ext uri="{FF2B5EF4-FFF2-40B4-BE49-F238E27FC236}">
                <a16:creationId xmlns:a16="http://schemas.microsoft.com/office/drawing/2014/main" id="{2C103AEB-A7B0-1909-50C6-C2E148A746D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80190" y="3754294"/>
            <a:ext cx="914400" cy="914400"/>
          </a:xfrm>
          <a:prstGeom prst="rect">
            <a:avLst/>
          </a:prstGeom>
        </p:spPr>
      </p:pic>
      <p:pic>
        <p:nvPicPr>
          <p:cNvPr id="16" name="Graphic 15" descr="Laptop with solid fill">
            <a:extLst>
              <a:ext uri="{FF2B5EF4-FFF2-40B4-BE49-F238E27FC236}">
                <a16:creationId xmlns:a16="http://schemas.microsoft.com/office/drawing/2014/main" id="{3CD5F25B-669E-9346-6A16-6E75811B1DD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90919" y="4432320"/>
            <a:ext cx="914400" cy="914400"/>
          </a:xfrm>
          <a:prstGeom prst="rect">
            <a:avLst/>
          </a:prstGeom>
        </p:spPr>
      </p:pic>
      <p:pic>
        <p:nvPicPr>
          <p:cNvPr id="17" name="Graphic 16" descr="User with solid fill">
            <a:extLst>
              <a:ext uri="{FF2B5EF4-FFF2-40B4-BE49-F238E27FC236}">
                <a16:creationId xmlns:a16="http://schemas.microsoft.com/office/drawing/2014/main" id="{8D15B68D-7CC6-8B42-8A27-683E5A838CB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790919" y="3178907"/>
            <a:ext cx="914400" cy="914400"/>
          </a:xfrm>
          <a:prstGeom prst="rect">
            <a:avLst/>
          </a:prstGeom>
        </p:spPr>
      </p:pic>
      <p:pic>
        <p:nvPicPr>
          <p:cNvPr id="18" name="Graphic 17" descr="Laptop with solid fill">
            <a:extLst>
              <a:ext uri="{FF2B5EF4-FFF2-40B4-BE49-F238E27FC236}">
                <a16:creationId xmlns:a16="http://schemas.microsoft.com/office/drawing/2014/main" id="{E10992D0-FA1D-9941-7B8B-7EAA1D4B467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05319" y="1925494"/>
            <a:ext cx="914400" cy="914400"/>
          </a:xfrm>
          <a:prstGeom prst="rect">
            <a:avLst/>
          </a:prstGeom>
        </p:spPr>
      </p:pic>
      <p:pic>
        <p:nvPicPr>
          <p:cNvPr id="19" name="Graphic 18" descr="Laptop with solid fill">
            <a:extLst>
              <a:ext uri="{FF2B5EF4-FFF2-40B4-BE49-F238E27FC236}">
                <a16:creationId xmlns:a16="http://schemas.microsoft.com/office/drawing/2014/main" id="{0636AD66-566B-B496-B55F-C584D08721C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02437" y="3201955"/>
            <a:ext cx="914400" cy="914400"/>
          </a:xfrm>
          <a:prstGeom prst="rect">
            <a:avLst/>
          </a:prstGeom>
        </p:spPr>
      </p:pic>
      <p:pic>
        <p:nvPicPr>
          <p:cNvPr id="20" name="Graphic 19" descr="Laptop with solid fill">
            <a:extLst>
              <a:ext uri="{FF2B5EF4-FFF2-40B4-BE49-F238E27FC236}">
                <a16:creationId xmlns:a16="http://schemas.microsoft.com/office/drawing/2014/main" id="{D8E4B5A3-2AE5-248F-6B4F-0641C69A17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90751" y="1925494"/>
            <a:ext cx="914400" cy="914400"/>
          </a:xfrm>
          <a:prstGeom prst="rect">
            <a:avLst/>
          </a:prstGeom>
        </p:spPr>
      </p:pic>
      <p:pic>
        <p:nvPicPr>
          <p:cNvPr id="21" name="Graphic 20" descr="Laptop with solid fill">
            <a:extLst>
              <a:ext uri="{FF2B5EF4-FFF2-40B4-BE49-F238E27FC236}">
                <a16:creationId xmlns:a16="http://schemas.microsoft.com/office/drawing/2014/main" id="{840B464C-4FD8-8639-C099-90D6DD2B648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076351" y="3201955"/>
            <a:ext cx="914400" cy="914400"/>
          </a:xfrm>
          <a:prstGeom prst="rect">
            <a:avLst/>
          </a:prstGeom>
        </p:spPr>
      </p:pic>
      <p:cxnSp>
        <p:nvCxnSpPr>
          <p:cNvPr id="30" name="Straight Connector 29">
            <a:extLst>
              <a:ext uri="{FF2B5EF4-FFF2-40B4-BE49-F238E27FC236}">
                <a16:creationId xmlns:a16="http://schemas.microsoft.com/office/drawing/2014/main" id="{F2D82519-E0AE-11FC-B6E5-E2BDDF79A30D}"/>
              </a:ext>
            </a:extLst>
          </p:cNvPr>
          <p:cNvCxnSpPr/>
          <p:nvPr/>
        </p:nvCxnSpPr>
        <p:spPr>
          <a:xfrm>
            <a:off x="5218921" y="1606422"/>
            <a:ext cx="0" cy="4225212"/>
          </a:xfrm>
          <a:prstGeom prst="line">
            <a:avLst/>
          </a:prstGeom>
        </p:spPr>
        <p:style>
          <a:lnRef idx="1">
            <a:schemeClr val="accent1"/>
          </a:lnRef>
          <a:fillRef idx="0">
            <a:schemeClr val="accent1"/>
          </a:fillRef>
          <a:effectRef idx="0">
            <a:schemeClr val="accent1"/>
          </a:effectRef>
          <a:fontRef idx="minor">
            <a:schemeClr val="tx1"/>
          </a:fontRef>
        </p:style>
      </p:cxnSp>
      <p:sp>
        <p:nvSpPr>
          <p:cNvPr id="31" name="Title 1">
            <a:extLst>
              <a:ext uri="{FF2B5EF4-FFF2-40B4-BE49-F238E27FC236}">
                <a16:creationId xmlns:a16="http://schemas.microsoft.com/office/drawing/2014/main" id="{9B7F16D2-C03D-533D-1BD5-E98E2EEA60C7}"/>
              </a:ext>
            </a:extLst>
          </p:cNvPr>
          <p:cNvSpPr txBox="1">
            <a:spLocks/>
          </p:cNvSpPr>
          <p:nvPr/>
        </p:nvSpPr>
        <p:spPr>
          <a:xfrm>
            <a:off x="1684163" y="1292290"/>
            <a:ext cx="1777495" cy="277363"/>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2400" b="1" kern="1200">
                <a:solidFill>
                  <a:schemeClr val="bg2"/>
                </a:solidFill>
                <a:latin typeface="+mj-lt"/>
                <a:ea typeface="+mj-ea"/>
                <a:cs typeface="+mj-cs"/>
              </a:defRPr>
            </a:lvl1pPr>
          </a:lstStyle>
          <a:p>
            <a:r>
              <a:rPr lang="en-US" sz="1800" dirty="0">
                <a:latin typeface="+mn-lt"/>
              </a:rPr>
              <a:t>Normal working</a:t>
            </a:r>
          </a:p>
        </p:txBody>
      </p:sp>
      <p:sp>
        <p:nvSpPr>
          <p:cNvPr id="32" name="Title 1">
            <a:extLst>
              <a:ext uri="{FF2B5EF4-FFF2-40B4-BE49-F238E27FC236}">
                <a16:creationId xmlns:a16="http://schemas.microsoft.com/office/drawing/2014/main" id="{E6B0C1EF-03A5-2DF3-B57C-02D461CFBE82}"/>
              </a:ext>
            </a:extLst>
          </p:cNvPr>
          <p:cNvSpPr txBox="1">
            <a:spLocks/>
          </p:cNvSpPr>
          <p:nvPr/>
        </p:nvSpPr>
        <p:spPr>
          <a:xfrm>
            <a:off x="8273141" y="1292290"/>
            <a:ext cx="1777495" cy="277363"/>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2400" b="1" kern="1200">
                <a:solidFill>
                  <a:schemeClr val="bg2"/>
                </a:solidFill>
                <a:latin typeface="+mj-lt"/>
                <a:ea typeface="+mj-ea"/>
                <a:cs typeface="+mj-cs"/>
              </a:defRPr>
            </a:lvl1pPr>
          </a:lstStyle>
          <a:p>
            <a:r>
              <a:rPr lang="en-US" sz="1800" dirty="0">
                <a:latin typeface="+mn-lt"/>
              </a:rPr>
              <a:t>Cluster working</a:t>
            </a:r>
          </a:p>
        </p:txBody>
      </p:sp>
      <p:cxnSp>
        <p:nvCxnSpPr>
          <p:cNvPr id="34" name="Straight Arrow Connector 33">
            <a:extLst>
              <a:ext uri="{FF2B5EF4-FFF2-40B4-BE49-F238E27FC236}">
                <a16:creationId xmlns:a16="http://schemas.microsoft.com/office/drawing/2014/main" id="{3115E94C-D947-E4AB-0236-731068A885A8}"/>
              </a:ext>
            </a:extLst>
          </p:cNvPr>
          <p:cNvCxnSpPr>
            <a:cxnSpLocks/>
          </p:cNvCxnSpPr>
          <p:nvPr/>
        </p:nvCxnSpPr>
        <p:spPr>
          <a:xfrm flipH="1" flipV="1">
            <a:off x="8689394" y="2958081"/>
            <a:ext cx="203050" cy="33901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E15D8663-7D0D-E13D-7305-4C62E117F40B}"/>
              </a:ext>
            </a:extLst>
          </p:cNvPr>
          <p:cNvCxnSpPr>
            <a:cxnSpLocks/>
          </p:cNvCxnSpPr>
          <p:nvPr/>
        </p:nvCxnSpPr>
        <p:spPr>
          <a:xfrm flipV="1">
            <a:off x="9659036" y="2898988"/>
            <a:ext cx="147808" cy="3981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65CBD2CB-7167-F4DB-0751-A21D38BB8B3C}"/>
              </a:ext>
            </a:extLst>
          </p:cNvPr>
          <p:cNvCxnSpPr>
            <a:cxnSpLocks/>
          </p:cNvCxnSpPr>
          <p:nvPr/>
        </p:nvCxnSpPr>
        <p:spPr>
          <a:xfrm flipH="1">
            <a:off x="8137022" y="3740298"/>
            <a:ext cx="552372"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43C1B1F7-CDD1-CA41-8541-B59CF7B937B4}"/>
              </a:ext>
            </a:extLst>
          </p:cNvPr>
          <p:cNvCxnSpPr>
            <a:cxnSpLocks/>
          </p:cNvCxnSpPr>
          <p:nvPr/>
        </p:nvCxnSpPr>
        <p:spPr>
          <a:xfrm flipV="1">
            <a:off x="9705319" y="3680288"/>
            <a:ext cx="546243" cy="2049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1B99A2A3-B970-A467-451C-066C6CEA05BB}"/>
              </a:ext>
            </a:extLst>
          </p:cNvPr>
          <p:cNvCxnSpPr>
            <a:cxnSpLocks/>
          </p:cNvCxnSpPr>
          <p:nvPr/>
        </p:nvCxnSpPr>
        <p:spPr>
          <a:xfrm>
            <a:off x="9257820" y="4116355"/>
            <a:ext cx="0" cy="3884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7830575"/>
      </p:ext>
    </p:extLst>
  </p:cSld>
  <p:clrMapOvr>
    <a:masterClrMapping/>
  </p:clrMapOvr>
  <mc:AlternateContent xmlns:mc="http://schemas.openxmlformats.org/markup-compatibility/2006" xmlns:p14="http://schemas.microsoft.com/office/powerpoint/2010/main">
    <mc:Choice Requires="p14">
      <p:transition spd="slow" p14:dur="2000" advTm="63275"/>
    </mc:Choice>
    <mc:Fallback xmlns="">
      <p:transition spd="slow" advTm="63275"/>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Key take home points</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C0C67DE8-2244-128C-A4F3-47073B678102}"/>
              </a:ext>
            </a:extLst>
          </p:cNvPr>
          <p:cNvPicPr>
            <a:picLocks noChangeAspect="1"/>
          </p:cNvPicPr>
          <p:nvPr/>
        </p:nvPicPr>
        <p:blipFill>
          <a:blip r:embed="rId3"/>
          <a:srcRect r="64641" b="56178"/>
          <a:stretch/>
        </p:blipFill>
        <p:spPr>
          <a:xfrm>
            <a:off x="720000" y="1517585"/>
            <a:ext cx="4085265" cy="2746505"/>
          </a:xfrm>
          <a:prstGeom prst="rect">
            <a:avLst/>
          </a:prstGeom>
          <a:solidFill>
            <a:schemeClr val="tx1"/>
          </a:solidFill>
          <a:ln w="38100">
            <a:solidFill>
              <a:schemeClr val="tx1"/>
            </a:solidFill>
          </a:ln>
        </p:spPr>
      </p:pic>
      <p:pic>
        <p:nvPicPr>
          <p:cNvPr id="1028" name="Picture 4" descr="untitled notebook">
            <a:extLst>
              <a:ext uri="{FF2B5EF4-FFF2-40B4-BE49-F238E27FC236}">
                <a16:creationId xmlns:a16="http://schemas.microsoft.com/office/drawing/2014/main" id="{18F3F05D-E8AC-5FCE-4485-C1E9E4849F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000" y="4595861"/>
            <a:ext cx="8753475" cy="1752600"/>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12" name="Rectangle: Rounded Corners 11">
            <a:extLst>
              <a:ext uri="{FF2B5EF4-FFF2-40B4-BE49-F238E27FC236}">
                <a16:creationId xmlns:a16="http://schemas.microsoft.com/office/drawing/2014/main" id="{46FAA97F-D24D-CDF4-943D-1A93C8E4CB03}"/>
              </a:ext>
            </a:extLst>
          </p:cNvPr>
          <p:cNvSpPr/>
          <p:nvPr/>
        </p:nvSpPr>
        <p:spPr>
          <a:xfrm>
            <a:off x="7474457" y="4419121"/>
            <a:ext cx="1431375" cy="777162"/>
          </a:xfrm>
          <a:prstGeom prst="roundRect">
            <a:avLst/>
          </a:prstGeom>
          <a:solidFill>
            <a:srgbClr val="00B0F0">
              <a:alpha val="30196"/>
            </a:srgbClr>
          </a:solid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B516AED6-2C11-5F65-C109-5035402FAA5B}"/>
              </a:ext>
            </a:extLst>
          </p:cNvPr>
          <p:cNvSpPr/>
          <p:nvPr/>
        </p:nvSpPr>
        <p:spPr>
          <a:xfrm>
            <a:off x="720000" y="1517585"/>
            <a:ext cx="464988" cy="34989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rPr>
              <a:t>1</a:t>
            </a:r>
          </a:p>
        </p:txBody>
      </p:sp>
      <p:sp>
        <p:nvSpPr>
          <p:cNvPr id="20" name="Rectangle 19">
            <a:extLst>
              <a:ext uri="{FF2B5EF4-FFF2-40B4-BE49-F238E27FC236}">
                <a16:creationId xmlns:a16="http://schemas.microsoft.com/office/drawing/2014/main" id="{B8A83CCB-5202-6EC5-29ED-46B3B20D1595}"/>
              </a:ext>
            </a:extLst>
          </p:cNvPr>
          <p:cNvSpPr/>
          <p:nvPr/>
        </p:nvSpPr>
        <p:spPr>
          <a:xfrm>
            <a:off x="720000" y="4591730"/>
            <a:ext cx="464988" cy="358404"/>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rPr>
              <a:t>2</a:t>
            </a:r>
          </a:p>
        </p:txBody>
      </p:sp>
      <p:sp>
        <p:nvSpPr>
          <p:cNvPr id="3" name="Rectangle: Rounded Corners 2">
            <a:extLst>
              <a:ext uri="{FF2B5EF4-FFF2-40B4-BE49-F238E27FC236}">
                <a16:creationId xmlns:a16="http://schemas.microsoft.com/office/drawing/2014/main" id="{F13EE207-4827-57CB-85B0-4BCAE1E9AE13}"/>
              </a:ext>
            </a:extLst>
          </p:cNvPr>
          <p:cNvSpPr/>
          <p:nvPr/>
        </p:nvSpPr>
        <p:spPr>
          <a:xfrm>
            <a:off x="438539" y="3618625"/>
            <a:ext cx="2687217" cy="349899"/>
          </a:xfrm>
          <a:prstGeom prst="roundRect">
            <a:avLst/>
          </a:prstGeom>
          <a:solidFill>
            <a:srgbClr val="00B0F0">
              <a:alpha val="30196"/>
            </a:srgbClr>
          </a:solid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02587038"/>
      </p:ext>
    </p:extLst>
  </p:cSld>
  <p:clrMapOvr>
    <a:masterClrMapping/>
  </p:clrMapOvr>
  <mc:AlternateContent xmlns:mc="http://schemas.openxmlformats.org/markup-compatibility/2006" xmlns:p14="http://schemas.microsoft.com/office/powerpoint/2010/main">
    <mc:Choice Requires="p14">
      <p:transition spd="slow" p14:dur="2000" advTm="43265"/>
    </mc:Choice>
    <mc:Fallback xmlns="">
      <p:transition spd="slow" advTm="43265"/>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Key take home points</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C0C67DE8-2244-128C-A4F3-47073B678102}"/>
              </a:ext>
            </a:extLst>
          </p:cNvPr>
          <p:cNvPicPr>
            <a:picLocks noChangeAspect="1"/>
          </p:cNvPicPr>
          <p:nvPr/>
        </p:nvPicPr>
        <p:blipFill>
          <a:blip r:embed="rId3"/>
          <a:srcRect r="64641" b="56178"/>
          <a:stretch/>
        </p:blipFill>
        <p:spPr>
          <a:xfrm>
            <a:off x="720000" y="1517585"/>
            <a:ext cx="4085265" cy="2746505"/>
          </a:xfrm>
          <a:prstGeom prst="rect">
            <a:avLst/>
          </a:prstGeom>
          <a:solidFill>
            <a:schemeClr val="tx1"/>
          </a:solidFill>
          <a:ln w="38100">
            <a:solidFill>
              <a:schemeClr val="tx1"/>
            </a:solidFill>
          </a:ln>
        </p:spPr>
      </p:pic>
      <p:pic>
        <p:nvPicPr>
          <p:cNvPr id="1028" name="Picture 4" descr="untitled notebook">
            <a:extLst>
              <a:ext uri="{FF2B5EF4-FFF2-40B4-BE49-F238E27FC236}">
                <a16:creationId xmlns:a16="http://schemas.microsoft.com/office/drawing/2014/main" id="{18F3F05D-E8AC-5FCE-4485-C1E9E4849F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000" y="4595861"/>
            <a:ext cx="8753475" cy="1752600"/>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12" name="Rectangle: Rounded Corners 11">
            <a:extLst>
              <a:ext uri="{FF2B5EF4-FFF2-40B4-BE49-F238E27FC236}">
                <a16:creationId xmlns:a16="http://schemas.microsoft.com/office/drawing/2014/main" id="{46FAA97F-D24D-CDF4-943D-1A93C8E4CB03}"/>
              </a:ext>
            </a:extLst>
          </p:cNvPr>
          <p:cNvSpPr/>
          <p:nvPr/>
        </p:nvSpPr>
        <p:spPr>
          <a:xfrm>
            <a:off x="7474457" y="4419121"/>
            <a:ext cx="1431375" cy="777162"/>
          </a:xfrm>
          <a:prstGeom prst="roundRect">
            <a:avLst/>
          </a:prstGeom>
          <a:solidFill>
            <a:srgbClr val="00B0F0">
              <a:alpha val="30196"/>
            </a:srgbClr>
          </a:solid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descr="pipeline illustration">
            <a:extLst>
              <a:ext uri="{FF2B5EF4-FFF2-40B4-BE49-F238E27FC236}">
                <a16:creationId xmlns:a16="http://schemas.microsoft.com/office/drawing/2014/main" id="{BF18FA19-1B00-E5E3-9F36-FD27FB5B1D5B}"/>
              </a:ext>
            </a:extLst>
          </p:cNvPr>
          <p:cNvPicPr>
            <a:picLocks noGrp="1" noChangeAspect="1"/>
          </p:cNvPicPr>
          <p:nvPr isPhoto="1"/>
        </p:nvPicPr>
        <p:blipFill>
          <a:blip r:embed="rId5">
            <a:lum/>
            <a:extLst>
              <a:ext uri="{28A0092B-C50C-407E-A947-70E740481C1C}">
                <a14:useLocalDpi xmlns:a14="http://schemas.microsoft.com/office/drawing/2010/main" val="0"/>
              </a:ext>
            </a:extLst>
          </a:blip>
          <a:srcRect l="64376" t="38129" r="11307" b="12903"/>
          <a:stretch/>
        </p:blipFill>
        <p:spPr>
          <a:xfrm>
            <a:off x="5325308" y="1661717"/>
            <a:ext cx="2061430" cy="2171020"/>
          </a:xfrm>
          <a:prstGeom prst="rect">
            <a:avLst/>
          </a:prstGeom>
          <a:ln w="38100">
            <a:solidFill>
              <a:schemeClr val="tx1"/>
            </a:solidFill>
          </a:ln>
        </p:spPr>
      </p:pic>
      <p:sp>
        <p:nvSpPr>
          <p:cNvPr id="16" name="Rectangle: Rounded Corners 15">
            <a:extLst>
              <a:ext uri="{FF2B5EF4-FFF2-40B4-BE49-F238E27FC236}">
                <a16:creationId xmlns:a16="http://schemas.microsoft.com/office/drawing/2014/main" id="{16B1DFA7-AA20-6BCB-E2F5-253A168762CA}"/>
              </a:ext>
            </a:extLst>
          </p:cNvPr>
          <p:cNvSpPr/>
          <p:nvPr/>
        </p:nvSpPr>
        <p:spPr>
          <a:xfrm>
            <a:off x="6130848" y="1609482"/>
            <a:ext cx="1343609" cy="652657"/>
          </a:xfrm>
          <a:prstGeom prst="roundRect">
            <a:avLst/>
          </a:prstGeom>
          <a:solidFill>
            <a:srgbClr val="A3335B">
              <a:alpha val="20000"/>
            </a:srgbClr>
          </a:solidFill>
          <a:ln w="3810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B516AED6-2C11-5F65-C109-5035402FAA5B}"/>
              </a:ext>
            </a:extLst>
          </p:cNvPr>
          <p:cNvSpPr/>
          <p:nvPr/>
        </p:nvSpPr>
        <p:spPr>
          <a:xfrm>
            <a:off x="720000" y="1517585"/>
            <a:ext cx="464988" cy="34989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rPr>
              <a:t>1</a:t>
            </a:r>
          </a:p>
        </p:txBody>
      </p:sp>
      <p:sp>
        <p:nvSpPr>
          <p:cNvPr id="20" name="Rectangle 19">
            <a:extLst>
              <a:ext uri="{FF2B5EF4-FFF2-40B4-BE49-F238E27FC236}">
                <a16:creationId xmlns:a16="http://schemas.microsoft.com/office/drawing/2014/main" id="{B8A83CCB-5202-6EC5-29ED-46B3B20D1595}"/>
              </a:ext>
            </a:extLst>
          </p:cNvPr>
          <p:cNvSpPr/>
          <p:nvPr/>
        </p:nvSpPr>
        <p:spPr>
          <a:xfrm>
            <a:off x="720000" y="4591730"/>
            <a:ext cx="464988" cy="358404"/>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rPr>
              <a:t>2</a:t>
            </a:r>
          </a:p>
        </p:txBody>
      </p:sp>
      <p:sp>
        <p:nvSpPr>
          <p:cNvPr id="21" name="Rectangle 20">
            <a:extLst>
              <a:ext uri="{FF2B5EF4-FFF2-40B4-BE49-F238E27FC236}">
                <a16:creationId xmlns:a16="http://schemas.microsoft.com/office/drawing/2014/main" id="{895C028D-217F-0D8A-5EFE-D0478F70D62E}"/>
              </a:ext>
            </a:extLst>
          </p:cNvPr>
          <p:cNvSpPr/>
          <p:nvPr/>
        </p:nvSpPr>
        <p:spPr>
          <a:xfrm>
            <a:off x="5308017" y="1661717"/>
            <a:ext cx="464988" cy="400348"/>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rPr>
              <a:t>3</a:t>
            </a:r>
          </a:p>
        </p:txBody>
      </p:sp>
      <p:sp>
        <p:nvSpPr>
          <p:cNvPr id="3" name="Rectangle: Rounded Corners 2">
            <a:extLst>
              <a:ext uri="{FF2B5EF4-FFF2-40B4-BE49-F238E27FC236}">
                <a16:creationId xmlns:a16="http://schemas.microsoft.com/office/drawing/2014/main" id="{B180AA63-0DE9-EAE6-1C0D-6E782253CBBA}"/>
              </a:ext>
            </a:extLst>
          </p:cNvPr>
          <p:cNvSpPr/>
          <p:nvPr/>
        </p:nvSpPr>
        <p:spPr>
          <a:xfrm>
            <a:off x="438539" y="3618625"/>
            <a:ext cx="2687217" cy="349899"/>
          </a:xfrm>
          <a:prstGeom prst="roundRect">
            <a:avLst/>
          </a:prstGeom>
          <a:solidFill>
            <a:srgbClr val="00B0F0">
              <a:alpha val="30196"/>
            </a:srgbClr>
          </a:solid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01226333"/>
      </p:ext>
    </p:extLst>
  </p:cSld>
  <p:clrMapOvr>
    <a:masterClrMapping/>
  </p:clrMapOvr>
  <mc:AlternateContent xmlns:mc="http://schemas.openxmlformats.org/markup-compatibility/2006" xmlns:p14="http://schemas.microsoft.com/office/powerpoint/2010/main">
    <mc:Choice Requires="p14">
      <p:transition spd="slow" p14:dur="2000" advTm="28498"/>
    </mc:Choice>
    <mc:Fallback xmlns="">
      <p:transition spd="slow" advTm="28498"/>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Key take home points</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C0C67DE8-2244-128C-A4F3-47073B678102}"/>
              </a:ext>
            </a:extLst>
          </p:cNvPr>
          <p:cNvPicPr>
            <a:picLocks noChangeAspect="1"/>
          </p:cNvPicPr>
          <p:nvPr/>
        </p:nvPicPr>
        <p:blipFill>
          <a:blip r:embed="rId3"/>
          <a:srcRect r="64641" b="56178"/>
          <a:stretch/>
        </p:blipFill>
        <p:spPr>
          <a:xfrm>
            <a:off x="720000" y="1517585"/>
            <a:ext cx="4085265" cy="2746505"/>
          </a:xfrm>
          <a:prstGeom prst="rect">
            <a:avLst/>
          </a:prstGeom>
          <a:solidFill>
            <a:schemeClr val="tx1"/>
          </a:solidFill>
          <a:ln w="38100">
            <a:solidFill>
              <a:schemeClr val="tx1"/>
            </a:solidFill>
          </a:ln>
        </p:spPr>
      </p:pic>
      <p:pic>
        <p:nvPicPr>
          <p:cNvPr id="1028" name="Picture 4" descr="untitled notebook">
            <a:extLst>
              <a:ext uri="{FF2B5EF4-FFF2-40B4-BE49-F238E27FC236}">
                <a16:creationId xmlns:a16="http://schemas.microsoft.com/office/drawing/2014/main" id="{18F3F05D-E8AC-5FCE-4485-C1E9E4849F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000" y="4595861"/>
            <a:ext cx="8753475" cy="1752600"/>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12" name="Rectangle: Rounded Corners 11">
            <a:extLst>
              <a:ext uri="{FF2B5EF4-FFF2-40B4-BE49-F238E27FC236}">
                <a16:creationId xmlns:a16="http://schemas.microsoft.com/office/drawing/2014/main" id="{46FAA97F-D24D-CDF4-943D-1A93C8E4CB03}"/>
              </a:ext>
            </a:extLst>
          </p:cNvPr>
          <p:cNvSpPr/>
          <p:nvPr/>
        </p:nvSpPr>
        <p:spPr>
          <a:xfrm>
            <a:off x="7474457" y="4419121"/>
            <a:ext cx="1431375" cy="777162"/>
          </a:xfrm>
          <a:prstGeom prst="roundRect">
            <a:avLst/>
          </a:prstGeom>
          <a:solidFill>
            <a:srgbClr val="00B0F0">
              <a:alpha val="30196"/>
            </a:srgbClr>
          </a:solid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descr="pipeline illustration">
            <a:extLst>
              <a:ext uri="{FF2B5EF4-FFF2-40B4-BE49-F238E27FC236}">
                <a16:creationId xmlns:a16="http://schemas.microsoft.com/office/drawing/2014/main" id="{BF18FA19-1B00-E5E3-9F36-FD27FB5B1D5B}"/>
              </a:ext>
            </a:extLst>
          </p:cNvPr>
          <p:cNvPicPr>
            <a:picLocks noGrp="1" noChangeAspect="1"/>
          </p:cNvPicPr>
          <p:nvPr isPhoto="1"/>
        </p:nvPicPr>
        <p:blipFill>
          <a:blip r:embed="rId5">
            <a:lum/>
            <a:extLst>
              <a:ext uri="{28A0092B-C50C-407E-A947-70E740481C1C}">
                <a14:useLocalDpi xmlns:a14="http://schemas.microsoft.com/office/drawing/2010/main" val="0"/>
              </a:ext>
            </a:extLst>
          </a:blip>
          <a:srcRect l="64376" t="38129" r="11307" b="12903"/>
          <a:stretch/>
        </p:blipFill>
        <p:spPr>
          <a:xfrm>
            <a:off x="5325308" y="1661717"/>
            <a:ext cx="2061430" cy="2171020"/>
          </a:xfrm>
          <a:prstGeom prst="rect">
            <a:avLst/>
          </a:prstGeom>
          <a:ln w="38100">
            <a:solidFill>
              <a:schemeClr val="tx1"/>
            </a:solidFill>
          </a:ln>
        </p:spPr>
      </p:pic>
      <p:sp>
        <p:nvSpPr>
          <p:cNvPr id="16" name="Rectangle: Rounded Corners 15">
            <a:extLst>
              <a:ext uri="{FF2B5EF4-FFF2-40B4-BE49-F238E27FC236}">
                <a16:creationId xmlns:a16="http://schemas.microsoft.com/office/drawing/2014/main" id="{16B1DFA7-AA20-6BCB-E2F5-253A168762CA}"/>
              </a:ext>
            </a:extLst>
          </p:cNvPr>
          <p:cNvSpPr/>
          <p:nvPr/>
        </p:nvSpPr>
        <p:spPr>
          <a:xfrm>
            <a:off x="6130848" y="1609482"/>
            <a:ext cx="1343609" cy="652657"/>
          </a:xfrm>
          <a:prstGeom prst="roundRect">
            <a:avLst/>
          </a:prstGeom>
          <a:solidFill>
            <a:srgbClr val="A3335B">
              <a:alpha val="20000"/>
            </a:srgbClr>
          </a:solidFill>
          <a:ln w="3810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7" name="Picture 16" descr="rerunning only downstream notebooks">
            <a:extLst>
              <a:ext uri="{FF2B5EF4-FFF2-40B4-BE49-F238E27FC236}">
                <a16:creationId xmlns:a16="http://schemas.microsoft.com/office/drawing/2014/main" id="{4E4390A5-C7FD-6FFC-23A3-E6A68694A257}"/>
              </a:ext>
            </a:extLst>
          </p:cNvPr>
          <p:cNvPicPr>
            <a:picLocks noGrp="1" noChangeAspect="1"/>
          </p:cNvPicPr>
          <p:nvPr isPhoto="1"/>
        </p:nvPicPr>
        <p:blipFill>
          <a:blip r:embed="rId6">
            <a:lum/>
            <a:extLst>
              <a:ext uri="{28A0092B-C50C-407E-A947-70E740481C1C}">
                <a14:useLocalDpi xmlns:a14="http://schemas.microsoft.com/office/drawing/2010/main" val="0"/>
              </a:ext>
            </a:extLst>
          </a:blip>
          <a:srcRect l="85" r="55064" b="44732"/>
          <a:stretch/>
        </p:blipFill>
        <p:spPr>
          <a:xfrm>
            <a:off x="8190144" y="1593268"/>
            <a:ext cx="3571061" cy="2659967"/>
          </a:xfrm>
          <a:prstGeom prst="rect">
            <a:avLst/>
          </a:prstGeom>
          <a:ln w="38100">
            <a:solidFill>
              <a:schemeClr val="tx1"/>
            </a:solidFill>
          </a:ln>
        </p:spPr>
      </p:pic>
      <p:sp>
        <p:nvSpPr>
          <p:cNvPr id="18" name="Rectangle: Rounded Corners 17">
            <a:extLst>
              <a:ext uri="{FF2B5EF4-FFF2-40B4-BE49-F238E27FC236}">
                <a16:creationId xmlns:a16="http://schemas.microsoft.com/office/drawing/2014/main" id="{3FFEAB39-4706-C8CC-3041-4ECF7DFCA269}"/>
              </a:ext>
            </a:extLst>
          </p:cNvPr>
          <p:cNvSpPr/>
          <p:nvPr/>
        </p:nvSpPr>
        <p:spPr>
          <a:xfrm>
            <a:off x="7989907" y="2939508"/>
            <a:ext cx="3887962" cy="326328"/>
          </a:xfrm>
          <a:prstGeom prst="roundRect">
            <a:avLst/>
          </a:prstGeom>
          <a:solidFill>
            <a:srgbClr val="A3335B">
              <a:alpha val="20000"/>
            </a:srgbClr>
          </a:solidFill>
          <a:ln w="3810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B516AED6-2C11-5F65-C109-5035402FAA5B}"/>
              </a:ext>
            </a:extLst>
          </p:cNvPr>
          <p:cNvSpPr/>
          <p:nvPr/>
        </p:nvSpPr>
        <p:spPr>
          <a:xfrm>
            <a:off x="720000" y="1517585"/>
            <a:ext cx="464988" cy="34989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rPr>
              <a:t>1</a:t>
            </a:r>
          </a:p>
        </p:txBody>
      </p:sp>
      <p:sp>
        <p:nvSpPr>
          <p:cNvPr id="20" name="Rectangle 19">
            <a:extLst>
              <a:ext uri="{FF2B5EF4-FFF2-40B4-BE49-F238E27FC236}">
                <a16:creationId xmlns:a16="http://schemas.microsoft.com/office/drawing/2014/main" id="{B8A83CCB-5202-6EC5-29ED-46B3B20D1595}"/>
              </a:ext>
            </a:extLst>
          </p:cNvPr>
          <p:cNvSpPr/>
          <p:nvPr/>
        </p:nvSpPr>
        <p:spPr>
          <a:xfrm>
            <a:off x="720000" y="4591730"/>
            <a:ext cx="464988" cy="358404"/>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rPr>
              <a:t>2</a:t>
            </a:r>
          </a:p>
        </p:txBody>
      </p:sp>
      <p:sp>
        <p:nvSpPr>
          <p:cNvPr id="21" name="Rectangle 20">
            <a:extLst>
              <a:ext uri="{FF2B5EF4-FFF2-40B4-BE49-F238E27FC236}">
                <a16:creationId xmlns:a16="http://schemas.microsoft.com/office/drawing/2014/main" id="{895C028D-217F-0D8A-5EFE-D0478F70D62E}"/>
              </a:ext>
            </a:extLst>
          </p:cNvPr>
          <p:cNvSpPr/>
          <p:nvPr/>
        </p:nvSpPr>
        <p:spPr>
          <a:xfrm>
            <a:off x="5308017" y="1661717"/>
            <a:ext cx="464988" cy="400348"/>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rPr>
              <a:t>3</a:t>
            </a:r>
          </a:p>
        </p:txBody>
      </p:sp>
      <p:sp>
        <p:nvSpPr>
          <p:cNvPr id="22" name="Rectangle 21">
            <a:extLst>
              <a:ext uri="{FF2B5EF4-FFF2-40B4-BE49-F238E27FC236}">
                <a16:creationId xmlns:a16="http://schemas.microsoft.com/office/drawing/2014/main" id="{111458EE-4237-8480-A122-653B6CFDC134}"/>
              </a:ext>
            </a:extLst>
          </p:cNvPr>
          <p:cNvSpPr/>
          <p:nvPr/>
        </p:nvSpPr>
        <p:spPr>
          <a:xfrm>
            <a:off x="8190144" y="1560351"/>
            <a:ext cx="464988" cy="433827"/>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rPr>
              <a:t>4</a:t>
            </a:r>
          </a:p>
        </p:txBody>
      </p:sp>
      <p:sp>
        <p:nvSpPr>
          <p:cNvPr id="23" name="Rectangle: Rounded Corners 22">
            <a:extLst>
              <a:ext uri="{FF2B5EF4-FFF2-40B4-BE49-F238E27FC236}">
                <a16:creationId xmlns:a16="http://schemas.microsoft.com/office/drawing/2014/main" id="{418DCA60-9C85-1A7B-6615-DD50EB4E6E18}"/>
              </a:ext>
            </a:extLst>
          </p:cNvPr>
          <p:cNvSpPr/>
          <p:nvPr/>
        </p:nvSpPr>
        <p:spPr>
          <a:xfrm>
            <a:off x="438539" y="3618625"/>
            <a:ext cx="2687217" cy="349899"/>
          </a:xfrm>
          <a:prstGeom prst="roundRect">
            <a:avLst/>
          </a:prstGeom>
          <a:solidFill>
            <a:srgbClr val="00B0F0">
              <a:alpha val="30196"/>
            </a:srgbClr>
          </a:solid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966445957"/>
      </p:ext>
    </p:extLst>
  </p:cSld>
  <p:clrMapOvr>
    <a:masterClrMapping/>
  </p:clrMapOvr>
  <mc:AlternateContent xmlns:mc="http://schemas.openxmlformats.org/markup-compatibility/2006" xmlns:p14="http://schemas.microsoft.com/office/powerpoint/2010/main">
    <mc:Choice Requires="p14">
      <p:transition spd="slow" p14:dur="2000" advTm="18336"/>
    </mc:Choice>
    <mc:Fallback xmlns="">
      <p:transition spd="slow" advTm="18336"/>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Key take home points</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sp>
        <p:nvSpPr>
          <p:cNvPr id="9" name="Rectangle: Rounded Corners 8">
            <a:extLst>
              <a:ext uri="{FF2B5EF4-FFF2-40B4-BE49-F238E27FC236}">
                <a16:creationId xmlns:a16="http://schemas.microsoft.com/office/drawing/2014/main" id="{574B3E20-FC48-77AB-6F5D-1C56BB289A4B}"/>
              </a:ext>
            </a:extLst>
          </p:cNvPr>
          <p:cNvSpPr/>
          <p:nvPr/>
        </p:nvSpPr>
        <p:spPr>
          <a:xfrm>
            <a:off x="1390262" y="2146040"/>
            <a:ext cx="8490855" cy="3415004"/>
          </a:xfrm>
          <a:prstGeom prst="roundRect">
            <a:avLst/>
          </a:prstGeom>
          <a:solidFill>
            <a:srgbClr val="00B0F0">
              <a:alpha val="14902"/>
            </a:srgbClr>
          </a:solid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sz="2000" dirty="0">
                <a:solidFill>
                  <a:schemeClr val="tx1"/>
                </a:solidFill>
              </a:rPr>
              <a:t>Start using Workflows to optimise your pipeline</a:t>
            </a:r>
          </a:p>
          <a:p>
            <a:endParaRPr lang="en-GB" sz="2000" dirty="0">
              <a:solidFill>
                <a:schemeClr val="tx1"/>
              </a:solidFill>
            </a:endParaRPr>
          </a:p>
          <a:p>
            <a:pPr marL="285750" indent="-285750">
              <a:buFont typeface="Arial" panose="020B0604020202020204" pitchFamily="34" charset="0"/>
              <a:buChar char="•"/>
            </a:pPr>
            <a:r>
              <a:rPr lang="en-GB" sz="2000" dirty="0">
                <a:solidFill>
                  <a:schemeClr val="tx1"/>
                </a:solidFill>
              </a:rPr>
              <a:t>Schedule tasks during off-peak hours</a:t>
            </a:r>
          </a:p>
          <a:p>
            <a:endParaRPr lang="en-GB" sz="2000" dirty="0">
              <a:solidFill>
                <a:schemeClr val="tx1"/>
              </a:solidFill>
            </a:endParaRPr>
          </a:p>
          <a:p>
            <a:pPr marL="285750" indent="-285750">
              <a:buFont typeface="Arial" panose="020B0604020202020204" pitchFamily="34" charset="0"/>
              <a:buChar char="•"/>
            </a:pPr>
            <a:r>
              <a:rPr lang="en-GB" sz="2000" dirty="0">
                <a:solidFill>
                  <a:schemeClr val="tx1"/>
                </a:solidFill>
              </a:rPr>
              <a:t>Avoid running notebooks that aren’t needed</a:t>
            </a:r>
          </a:p>
          <a:p>
            <a:endParaRPr lang="en-GB" sz="2000" dirty="0">
              <a:solidFill>
                <a:schemeClr val="tx1"/>
              </a:solidFill>
            </a:endParaRPr>
          </a:p>
          <a:p>
            <a:pPr marL="285750" indent="-285750">
              <a:buFont typeface="Arial" panose="020B0604020202020204" pitchFamily="34" charset="0"/>
              <a:buChar char="•"/>
            </a:pPr>
            <a:r>
              <a:rPr lang="en-GB" sz="2000" dirty="0">
                <a:solidFill>
                  <a:schemeClr val="tx1"/>
                </a:solidFill>
              </a:rPr>
              <a:t>Identify onerous runtimes and bottlenecks</a:t>
            </a:r>
          </a:p>
          <a:p>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p:txBody>
      </p:sp>
    </p:spTree>
    <p:extLst>
      <p:ext uri="{BB962C8B-B14F-4D97-AF65-F5344CB8AC3E}">
        <p14:creationId xmlns:p14="http://schemas.microsoft.com/office/powerpoint/2010/main" val="3926336640"/>
      </p:ext>
    </p:extLst>
  </p:cSld>
  <p:clrMapOvr>
    <a:masterClrMapping/>
  </p:clrMapOvr>
  <mc:AlternateContent xmlns:mc="http://schemas.openxmlformats.org/markup-compatibility/2006" xmlns:p14="http://schemas.microsoft.com/office/powerpoint/2010/main">
    <mc:Choice Requires="p14">
      <p:transition spd="slow" p14:dur="2000" advTm="4073"/>
    </mc:Choice>
    <mc:Fallback xmlns="">
      <p:transition spd="slow" advTm="4073"/>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Anything else?</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sp>
        <p:nvSpPr>
          <p:cNvPr id="3" name="Rectangle: Rounded Corners 2">
            <a:extLst>
              <a:ext uri="{FF2B5EF4-FFF2-40B4-BE49-F238E27FC236}">
                <a16:creationId xmlns:a16="http://schemas.microsoft.com/office/drawing/2014/main" id="{E33E1383-C911-6269-0DFD-112776425184}"/>
              </a:ext>
            </a:extLst>
          </p:cNvPr>
          <p:cNvSpPr/>
          <p:nvPr/>
        </p:nvSpPr>
        <p:spPr>
          <a:xfrm>
            <a:off x="720000" y="1940767"/>
            <a:ext cx="10951028" cy="3415004"/>
          </a:xfrm>
          <a:prstGeom prst="roundRect">
            <a:avLst/>
          </a:prstGeom>
          <a:solidFill>
            <a:srgbClr val="00B050">
              <a:alpha val="14902"/>
            </a:srgbClr>
          </a:solidFill>
          <a:ln w="381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en-GB" sz="2000" dirty="0">
              <a:solidFill>
                <a:schemeClr val="tx1"/>
              </a:solidFill>
            </a:endParaRPr>
          </a:p>
          <a:p>
            <a:pPr marL="285750" indent="-285750">
              <a:buFont typeface="Arial" panose="020B0604020202020204" pitchFamily="34" charset="0"/>
              <a:buChar char="•"/>
            </a:pPr>
            <a:r>
              <a:rPr lang="en-GB" sz="2000" dirty="0">
                <a:solidFill>
                  <a:schemeClr val="tx1"/>
                </a:solidFill>
              </a:rPr>
              <a:t>We’ll look to release further guidance on optimising code </a:t>
            </a:r>
          </a:p>
          <a:p>
            <a:r>
              <a:rPr lang="en-GB" sz="2000" dirty="0">
                <a:solidFill>
                  <a:schemeClr val="tx1"/>
                </a:solidFill>
              </a:rPr>
              <a:t>			(</a:t>
            </a:r>
            <a:r>
              <a:rPr lang="en-GB" sz="2000" i="1" dirty="0" err="1">
                <a:solidFill>
                  <a:schemeClr val="tx1"/>
                </a:solidFill>
              </a:rPr>
              <a:t>eg</a:t>
            </a:r>
            <a:r>
              <a:rPr lang="en-GB" sz="2000" i="1" dirty="0">
                <a:solidFill>
                  <a:schemeClr val="tx1"/>
                </a:solidFill>
              </a:rPr>
              <a:t> ‘broadcast’, ‘</a:t>
            </a:r>
            <a:r>
              <a:rPr lang="en-GB" sz="2000" i="1" dirty="0" err="1">
                <a:solidFill>
                  <a:schemeClr val="tx1"/>
                </a:solidFill>
              </a:rPr>
              <a:t>checks_on</a:t>
            </a:r>
            <a:r>
              <a:rPr lang="en-GB" sz="2000" i="1" dirty="0">
                <a:solidFill>
                  <a:schemeClr val="tx1"/>
                </a:solidFill>
              </a:rPr>
              <a:t>’, ‘limit(100)’ ,  etc  etc</a:t>
            </a:r>
            <a:r>
              <a:rPr lang="en-GB" sz="2000" dirty="0">
                <a:solidFill>
                  <a:schemeClr val="tx1"/>
                </a:solidFill>
              </a:rPr>
              <a:t>)</a:t>
            </a:r>
          </a:p>
          <a:p>
            <a:endParaRPr lang="en-GB" sz="2000" dirty="0">
              <a:solidFill>
                <a:schemeClr val="tx1"/>
              </a:solidFill>
            </a:endParaRPr>
          </a:p>
          <a:p>
            <a:pPr marL="285750" indent="-285750">
              <a:buFont typeface="Arial" panose="020B0604020202020204" pitchFamily="34" charset="0"/>
              <a:buChar char="•"/>
            </a:pPr>
            <a:r>
              <a:rPr lang="en-GB" sz="2000" dirty="0">
                <a:solidFill>
                  <a:schemeClr val="tx1"/>
                </a:solidFill>
              </a:rPr>
              <a:t>Please do get in touch for support - </a:t>
            </a:r>
            <a:r>
              <a:rPr lang="en-GB" sz="2000" dirty="0">
                <a:solidFill>
                  <a:schemeClr val="tx1"/>
                </a:solidFill>
                <a:hlinkClick r:id="rId3"/>
              </a:rPr>
              <a:t>bhfdsc_hds@hdruk.ac.uk</a:t>
            </a:r>
            <a:r>
              <a:rPr lang="en-GB" sz="2000" dirty="0">
                <a:solidFill>
                  <a:schemeClr val="tx1"/>
                </a:solidFill>
              </a:rPr>
              <a:t> </a:t>
            </a:r>
          </a:p>
          <a:p>
            <a:endParaRPr lang="en-GB" sz="2000" dirty="0">
              <a:solidFill>
                <a:schemeClr val="tx1"/>
              </a:solidFill>
            </a:endParaRPr>
          </a:p>
          <a:p>
            <a:pPr marL="285750" indent="-285750">
              <a:buFont typeface="Arial" panose="020B0604020202020204" pitchFamily="34" charset="0"/>
              <a:buChar char="•"/>
            </a:pPr>
            <a:r>
              <a:rPr lang="en-GB" sz="2000" dirty="0">
                <a:solidFill>
                  <a:schemeClr val="tx1"/>
                </a:solidFill>
              </a:rPr>
              <a:t>… and also to contribute! We know many will have great ideas and tips of their own</a:t>
            </a:r>
          </a:p>
          <a:p>
            <a:endParaRPr lang="en-GB" sz="2000" dirty="0">
              <a:solidFill>
                <a:schemeClr val="tx1"/>
              </a:solidFill>
            </a:endParaRPr>
          </a:p>
          <a:p>
            <a:pPr marL="285750" indent="-285750">
              <a:buFont typeface="Arial" panose="020B0604020202020204" pitchFamily="34" charset="0"/>
              <a:buChar char="•"/>
            </a:pPr>
            <a:r>
              <a:rPr lang="en-GB" sz="2000" dirty="0">
                <a:solidFill>
                  <a:schemeClr val="tx1"/>
                </a:solidFill>
              </a:rPr>
              <a:t>We’re sharing a common resource so there are both selfless and selfish reasons to be as efficient as possible with compute</a:t>
            </a: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p:txBody>
      </p:sp>
    </p:spTree>
    <p:extLst>
      <p:ext uri="{BB962C8B-B14F-4D97-AF65-F5344CB8AC3E}">
        <p14:creationId xmlns:p14="http://schemas.microsoft.com/office/powerpoint/2010/main" val="2058612713"/>
      </p:ext>
    </p:extLst>
  </p:cSld>
  <p:clrMapOvr>
    <a:masterClrMapping/>
  </p:clrMapOvr>
  <mc:AlternateContent xmlns:mc="http://schemas.openxmlformats.org/markup-compatibility/2006" xmlns:p14="http://schemas.microsoft.com/office/powerpoint/2010/main">
    <mc:Choice Requires="p14">
      <p:transition spd="slow" p14:dur="2000" advTm="89354"/>
    </mc:Choice>
    <mc:Fallback xmlns="">
      <p:transition spd="slow" advTm="89354"/>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13" name="Graphic 12" descr="Laptop with solid fill">
            <a:extLst>
              <a:ext uri="{FF2B5EF4-FFF2-40B4-BE49-F238E27FC236}">
                <a16:creationId xmlns:a16="http://schemas.microsoft.com/office/drawing/2014/main" id="{581D4660-6117-7E3E-71B2-F87894E310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796089" y="4471194"/>
            <a:ext cx="914400" cy="914400"/>
          </a:xfrm>
          <a:prstGeom prst="rect">
            <a:avLst/>
          </a:prstGeom>
        </p:spPr>
      </p:pic>
      <p:pic>
        <p:nvPicPr>
          <p:cNvPr id="15" name="Graphic 14" descr="User with solid fill">
            <a:extLst>
              <a:ext uri="{FF2B5EF4-FFF2-40B4-BE49-F238E27FC236}">
                <a16:creationId xmlns:a16="http://schemas.microsoft.com/office/drawing/2014/main" id="{2C103AEB-A7B0-1909-50C6-C2E148A746D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796089" y="5220756"/>
            <a:ext cx="914400" cy="914400"/>
          </a:xfrm>
          <a:prstGeom prst="rect">
            <a:avLst/>
          </a:prstGeom>
        </p:spPr>
      </p:pic>
      <p:pic>
        <p:nvPicPr>
          <p:cNvPr id="16" name="Graphic 15" descr="Laptop with solid fill">
            <a:extLst>
              <a:ext uri="{FF2B5EF4-FFF2-40B4-BE49-F238E27FC236}">
                <a16:creationId xmlns:a16="http://schemas.microsoft.com/office/drawing/2014/main" id="{3CD5F25B-669E-9346-6A16-6E75811B1DD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77363" y="4093294"/>
            <a:ext cx="914400" cy="914400"/>
          </a:xfrm>
          <a:prstGeom prst="rect">
            <a:avLst/>
          </a:prstGeom>
        </p:spPr>
      </p:pic>
      <p:pic>
        <p:nvPicPr>
          <p:cNvPr id="17" name="Graphic 16" descr="User with solid fill">
            <a:extLst>
              <a:ext uri="{FF2B5EF4-FFF2-40B4-BE49-F238E27FC236}">
                <a16:creationId xmlns:a16="http://schemas.microsoft.com/office/drawing/2014/main" id="{8D15B68D-7CC6-8B42-8A27-683E5A838CB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50081" y="3191612"/>
            <a:ext cx="914400" cy="914400"/>
          </a:xfrm>
          <a:prstGeom prst="rect">
            <a:avLst/>
          </a:prstGeom>
        </p:spPr>
      </p:pic>
      <p:pic>
        <p:nvPicPr>
          <p:cNvPr id="18" name="Graphic 17" descr="Laptop with solid fill">
            <a:extLst>
              <a:ext uri="{FF2B5EF4-FFF2-40B4-BE49-F238E27FC236}">
                <a16:creationId xmlns:a16="http://schemas.microsoft.com/office/drawing/2014/main" id="{E10992D0-FA1D-9941-7B8B-7EAA1D4B467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77363" y="4897383"/>
            <a:ext cx="914400" cy="914400"/>
          </a:xfrm>
          <a:prstGeom prst="rect">
            <a:avLst/>
          </a:prstGeom>
        </p:spPr>
      </p:pic>
      <p:pic>
        <p:nvPicPr>
          <p:cNvPr id="19" name="Graphic 18" descr="Laptop with solid fill">
            <a:extLst>
              <a:ext uri="{FF2B5EF4-FFF2-40B4-BE49-F238E27FC236}">
                <a16:creationId xmlns:a16="http://schemas.microsoft.com/office/drawing/2014/main" id="{0636AD66-566B-B496-B55F-C584D08721C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44779" y="1713438"/>
            <a:ext cx="914400" cy="914400"/>
          </a:xfrm>
          <a:prstGeom prst="rect">
            <a:avLst/>
          </a:prstGeom>
        </p:spPr>
      </p:pic>
      <p:pic>
        <p:nvPicPr>
          <p:cNvPr id="20" name="Graphic 19" descr="Laptop with solid fill">
            <a:extLst>
              <a:ext uri="{FF2B5EF4-FFF2-40B4-BE49-F238E27FC236}">
                <a16:creationId xmlns:a16="http://schemas.microsoft.com/office/drawing/2014/main" id="{D8E4B5A3-2AE5-248F-6B4F-0641C69A17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44779" y="2474382"/>
            <a:ext cx="914400" cy="914400"/>
          </a:xfrm>
          <a:prstGeom prst="rect">
            <a:avLst/>
          </a:prstGeom>
        </p:spPr>
      </p:pic>
      <p:pic>
        <p:nvPicPr>
          <p:cNvPr id="21" name="Graphic 20" descr="Laptop with solid fill">
            <a:extLst>
              <a:ext uri="{FF2B5EF4-FFF2-40B4-BE49-F238E27FC236}">
                <a16:creationId xmlns:a16="http://schemas.microsoft.com/office/drawing/2014/main" id="{840B464C-4FD8-8639-C099-90D6DD2B648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44779" y="3293643"/>
            <a:ext cx="914400" cy="914400"/>
          </a:xfrm>
          <a:prstGeom prst="rect">
            <a:avLst/>
          </a:prstGeom>
        </p:spPr>
      </p:pic>
      <p:pic>
        <p:nvPicPr>
          <p:cNvPr id="3" name="Graphic 2" descr="Laptop with solid fill">
            <a:extLst>
              <a:ext uri="{FF2B5EF4-FFF2-40B4-BE49-F238E27FC236}">
                <a16:creationId xmlns:a16="http://schemas.microsoft.com/office/drawing/2014/main" id="{2A311F21-6979-880C-D5F9-D5014D8ECBF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38889" y="1925494"/>
            <a:ext cx="914400" cy="914400"/>
          </a:xfrm>
          <a:prstGeom prst="rect">
            <a:avLst/>
          </a:prstGeom>
        </p:spPr>
      </p:pic>
      <p:pic>
        <p:nvPicPr>
          <p:cNvPr id="4" name="Graphic 3" descr="User with solid fill">
            <a:extLst>
              <a:ext uri="{FF2B5EF4-FFF2-40B4-BE49-F238E27FC236}">
                <a16:creationId xmlns:a16="http://schemas.microsoft.com/office/drawing/2014/main" id="{1111523F-EA1B-B464-7E35-BAE89F26B3D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38889" y="2665442"/>
            <a:ext cx="914400" cy="914400"/>
          </a:xfrm>
          <a:prstGeom prst="rect">
            <a:avLst/>
          </a:prstGeom>
        </p:spPr>
      </p:pic>
      <p:pic>
        <p:nvPicPr>
          <p:cNvPr id="5" name="Graphic 4" descr="Laptop with solid fill">
            <a:extLst>
              <a:ext uri="{FF2B5EF4-FFF2-40B4-BE49-F238E27FC236}">
                <a16:creationId xmlns:a16="http://schemas.microsoft.com/office/drawing/2014/main" id="{B639C0A4-3E83-5495-F61F-A998E60C1FE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959410" y="2971800"/>
            <a:ext cx="914400" cy="914400"/>
          </a:xfrm>
          <a:prstGeom prst="rect">
            <a:avLst/>
          </a:prstGeom>
        </p:spPr>
      </p:pic>
      <p:pic>
        <p:nvPicPr>
          <p:cNvPr id="8" name="Graphic 7" descr="User with solid fill">
            <a:extLst>
              <a:ext uri="{FF2B5EF4-FFF2-40B4-BE49-F238E27FC236}">
                <a16:creationId xmlns:a16="http://schemas.microsoft.com/office/drawing/2014/main" id="{9AB8CD2A-9A99-93A1-6453-4C30F8C100F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60151" y="3754294"/>
            <a:ext cx="914400" cy="914400"/>
          </a:xfrm>
          <a:prstGeom prst="rect">
            <a:avLst/>
          </a:prstGeom>
        </p:spPr>
      </p:pic>
      <p:pic>
        <p:nvPicPr>
          <p:cNvPr id="9" name="Graphic 8" descr="User with solid fill">
            <a:extLst>
              <a:ext uri="{FF2B5EF4-FFF2-40B4-BE49-F238E27FC236}">
                <a16:creationId xmlns:a16="http://schemas.microsoft.com/office/drawing/2014/main" id="{E7322E64-3AF8-B861-752C-81B6A6C3316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22512" y="2277212"/>
            <a:ext cx="914400" cy="914400"/>
          </a:xfrm>
          <a:prstGeom prst="rect">
            <a:avLst/>
          </a:prstGeom>
        </p:spPr>
      </p:pic>
      <p:pic>
        <p:nvPicPr>
          <p:cNvPr id="10" name="Graphic 9" descr="User with solid fill">
            <a:extLst>
              <a:ext uri="{FF2B5EF4-FFF2-40B4-BE49-F238E27FC236}">
                <a16:creationId xmlns:a16="http://schemas.microsoft.com/office/drawing/2014/main" id="{F4B18330-ACB3-DA25-7571-3A1C4B20331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50081" y="4106012"/>
            <a:ext cx="914400" cy="914400"/>
          </a:xfrm>
          <a:prstGeom prst="rect">
            <a:avLst/>
          </a:prstGeom>
        </p:spPr>
      </p:pic>
      <p:pic>
        <p:nvPicPr>
          <p:cNvPr id="11" name="Graphic 10" descr="User with solid fill">
            <a:extLst>
              <a:ext uri="{FF2B5EF4-FFF2-40B4-BE49-F238E27FC236}">
                <a16:creationId xmlns:a16="http://schemas.microsoft.com/office/drawing/2014/main" id="{55E7FB85-9AAD-CC03-1BE4-DAECA93928B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15501" y="3191612"/>
            <a:ext cx="914400" cy="914400"/>
          </a:xfrm>
          <a:prstGeom prst="rect">
            <a:avLst/>
          </a:prstGeom>
        </p:spPr>
      </p:pic>
      <p:pic>
        <p:nvPicPr>
          <p:cNvPr id="12" name="Graphic 11" descr="User with solid fill">
            <a:extLst>
              <a:ext uri="{FF2B5EF4-FFF2-40B4-BE49-F238E27FC236}">
                <a16:creationId xmlns:a16="http://schemas.microsoft.com/office/drawing/2014/main" id="{A4441A43-929F-299D-B8D9-97830D27C4D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87932" y="2277212"/>
            <a:ext cx="914400" cy="914400"/>
          </a:xfrm>
          <a:prstGeom prst="rect">
            <a:avLst/>
          </a:prstGeom>
        </p:spPr>
      </p:pic>
      <p:pic>
        <p:nvPicPr>
          <p:cNvPr id="14" name="Graphic 13" descr="User with solid fill">
            <a:extLst>
              <a:ext uri="{FF2B5EF4-FFF2-40B4-BE49-F238E27FC236}">
                <a16:creationId xmlns:a16="http://schemas.microsoft.com/office/drawing/2014/main" id="{6E6423F9-1932-6B70-1C84-EBF9DDF5794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15501" y="4106012"/>
            <a:ext cx="914400" cy="914400"/>
          </a:xfrm>
          <a:prstGeom prst="rect">
            <a:avLst/>
          </a:prstGeom>
        </p:spPr>
      </p:pic>
      <p:cxnSp>
        <p:nvCxnSpPr>
          <p:cNvPr id="22" name="Straight Connector 21">
            <a:extLst>
              <a:ext uri="{FF2B5EF4-FFF2-40B4-BE49-F238E27FC236}">
                <a16:creationId xmlns:a16="http://schemas.microsoft.com/office/drawing/2014/main" id="{632793E7-7BD4-81FD-C0B6-54A79644F349}"/>
              </a:ext>
            </a:extLst>
          </p:cNvPr>
          <p:cNvCxnSpPr/>
          <p:nvPr/>
        </p:nvCxnSpPr>
        <p:spPr>
          <a:xfrm>
            <a:off x="5218921" y="1606422"/>
            <a:ext cx="0" cy="4225212"/>
          </a:xfrm>
          <a:prstGeom prst="line">
            <a:avLst/>
          </a:prstGeom>
        </p:spPr>
        <p:style>
          <a:lnRef idx="1">
            <a:schemeClr val="accent1"/>
          </a:lnRef>
          <a:fillRef idx="0">
            <a:schemeClr val="accent1"/>
          </a:fillRef>
          <a:effectRef idx="0">
            <a:schemeClr val="accent1"/>
          </a:effectRef>
          <a:fontRef idx="minor">
            <a:schemeClr val="tx1"/>
          </a:fontRef>
        </p:style>
      </p:cxnSp>
      <p:sp>
        <p:nvSpPr>
          <p:cNvPr id="26" name="Title 1">
            <a:extLst>
              <a:ext uri="{FF2B5EF4-FFF2-40B4-BE49-F238E27FC236}">
                <a16:creationId xmlns:a16="http://schemas.microsoft.com/office/drawing/2014/main" id="{8819AEC0-5147-A8E2-16D7-549686C773EB}"/>
              </a:ext>
            </a:extLst>
          </p:cNvPr>
          <p:cNvSpPr>
            <a:spLocks noGrp="1"/>
          </p:cNvSpPr>
          <p:nvPr>
            <p:ph type="title"/>
          </p:nvPr>
        </p:nvSpPr>
        <p:spPr>
          <a:xfrm>
            <a:off x="720000" y="174386"/>
            <a:ext cx="7560000" cy="612775"/>
          </a:xfrm>
        </p:spPr>
        <p:txBody>
          <a:bodyPr/>
          <a:lstStyle/>
          <a:p>
            <a:r>
              <a:rPr lang="en-US" dirty="0"/>
              <a:t>Quick intro to the Cluster</a:t>
            </a:r>
          </a:p>
        </p:txBody>
      </p:sp>
      <p:sp>
        <p:nvSpPr>
          <p:cNvPr id="27" name="Title 1">
            <a:extLst>
              <a:ext uri="{FF2B5EF4-FFF2-40B4-BE49-F238E27FC236}">
                <a16:creationId xmlns:a16="http://schemas.microsoft.com/office/drawing/2014/main" id="{678380DE-B99F-9C18-A9FD-09DA37FD687F}"/>
              </a:ext>
            </a:extLst>
          </p:cNvPr>
          <p:cNvSpPr txBox="1">
            <a:spLocks/>
          </p:cNvSpPr>
          <p:nvPr/>
        </p:nvSpPr>
        <p:spPr>
          <a:xfrm>
            <a:off x="1684163" y="1292290"/>
            <a:ext cx="1777495" cy="277363"/>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2400" b="1" kern="1200">
                <a:solidFill>
                  <a:schemeClr val="bg2"/>
                </a:solidFill>
                <a:latin typeface="+mj-lt"/>
                <a:ea typeface="+mj-ea"/>
                <a:cs typeface="+mj-cs"/>
              </a:defRPr>
            </a:lvl1pPr>
          </a:lstStyle>
          <a:p>
            <a:r>
              <a:rPr lang="en-US" sz="1800" dirty="0">
                <a:latin typeface="+mn-lt"/>
              </a:rPr>
              <a:t>Normal working</a:t>
            </a:r>
          </a:p>
        </p:txBody>
      </p:sp>
      <p:sp>
        <p:nvSpPr>
          <p:cNvPr id="28" name="Title 1">
            <a:extLst>
              <a:ext uri="{FF2B5EF4-FFF2-40B4-BE49-F238E27FC236}">
                <a16:creationId xmlns:a16="http://schemas.microsoft.com/office/drawing/2014/main" id="{7EA6D5F6-58E1-79DA-0AC5-EDEABD701657}"/>
              </a:ext>
            </a:extLst>
          </p:cNvPr>
          <p:cNvSpPr txBox="1">
            <a:spLocks/>
          </p:cNvSpPr>
          <p:nvPr/>
        </p:nvSpPr>
        <p:spPr>
          <a:xfrm>
            <a:off x="8273141" y="1292290"/>
            <a:ext cx="1777495" cy="277363"/>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2400" b="1" kern="1200">
                <a:solidFill>
                  <a:schemeClr val="bg2"/>
                </a:solidFill>
                <a:latin typeface="+mj-lt"/>
                <a:ea typeface="+mj-ea"/>
                <a:cs typeface="+mj-cs"/>
              </a:defRPr>
            </a:lvl1pPr>
          </a:lstStyle>
          <a:p>
            <a:r>
              <a:rPr lang="en-US" sz="1800" dirty="0">
                <a:latin typeface="+mn-lt"/>
              </a:rPr>
              <a:t>Cluster working</a:t>
            </a:r>
          </a:p>
        </p:txBody>
      </p:sp>
      <p:cxnSp>
        <p:nvCxnSpPr>
          <p:cNvPr id="29" name="Straight Arrow Connector 28">
            <a:extLst>
              <a:ext uri="{FF2B5EF4-FFF2-40B4-BE49-F238E27FC236}">
                <a16:creationId xmlns:a16="http://schemas.microsoft.com/office/drawing/2014/main" id="{D9CD8975-2CA0-4E02-0AFB-5DC3105EA31F}"/>
              </a:ext>
            </a:extLst>
          </p:cNvPr>
          <p:cNvCxnSpPr>
            <a:cxnSpLocks/>
          </p:cNvCxnSpPr>
          <p:nvPr/>
        </p:nvCxnSpPr>
        <p:spPr>
          <a:xfrm flipH="1" flipV="1">
            <a:off x="9185655" y="3219275"/>
            <a:ext cx="453822" cy="36056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CD91E127-0440-411D-B4C7-C97D4A54EBE0}"/>
              </a:ext>
            </a:extLst>
          </p:cNvPr>
          <p:cNvCxnSpPr>
            <a:cxnSpLocks/>
          </p:cNvCxnSpPr>
          <p:nvPr/>
        </p:nvCxnSpPr>
        <p:spPr>
          <a:xfrm flipH="1" flipV="1">
            <a:off x="9098293" y="3728295"/>
            <a:ext cx="589639" cy="2254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E9CC53D-F7CE-C587-191F-75973CD2EF5A}"/>
              </a:ext>
            </a:extLst>
          </p:cNvPr>
          <p:cNvCxnSpPr>
            <a:cxnSpLocks/>
          </p:cNvCxnSpPr>
          <p:nvPr/>
        </p:nvCxnSpPr>
        <p:spPr>
          <a:xfrm flipH="1">
            <a:off x="9210635" y="3904798"/>
            <a:ext cx="453352" cy="34744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63F874-9831-5418-968E-060C07139AEA}"/>
              </a:ext>
            </a:extLst>
          </p:cNvPr>
          <p:cNvCxnSpPr>
            <a:cxnSpLocks/>
          </p:cNvCxnSpPr>
          <p:nvPr/>
        </p:nvCxnSpPr>
        <p:spPr>
          <a:xfrm flipV="1">
            <a:off x="7564481" y="2277755"/>
            <a:ext cx="520355" cy="2803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7F5CBF8B-727A-8BA6-053F-7210C2849D68}"/>
              </a:ext>
            </a:extLst>
          </p:cNvPr>
          <p:cNvCxnSpPr>
            <a:cxnSpLocks/>
          </p:cNvCxnSpPr>
          <p:nvPr/>
        </p:nvCxnSpPr>
        <p:spPr>
          <a:xfrm>
            <a:off x="7564480" y="2931582"/>
            <a:ext cx="520356"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6F7730A-3726-4B77-AB3A-A62C8BFFF9BF}"/>
              </a:ext>
            </a:extLst>
          </p:cNvPr>
          <p:cNvCxnSpPr>
            <a:cxnSpLocks/>
          </p:cNvCxnSpPr>
          <p:nvPr/>
        </p:nvCxnSpPr>
        <p:spPr>
          <a:xfrm>
            <a:off x="7553745" y="3201183"/>
            <a:ext cx="394532" cy="35516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93F170E-7F28-AD87-282E-B8983AB45A2C}"/>
              </a:ext>
            </a:extLst>
          </p:cNvPr>
          <p:cNvCxnSpPr>
            <a:cxnSpLocks/>
          </p:cNvCxnSpPr>
          <p:nvPr/>
        </p:nvCxnSpPr>
        <p:spPr>
          <a:xfrm>
            <a:off x="7627392" y="4999414"/>
            <a:ext cx="394532" cy="35516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D76AD920-A6D0-88BE-0561-3EECB72A8C66}"/>
              </a:ext>
            </a:extLst>
          </p:cNvPr>
          <p:cNvCxnSpPr>
            <a:cxnSpLocks/>
          </p:cNvCxnSpPr>
          <p:nvPr/>
        </p:nvCxnSpPr>
        <p:spPr>
          <a:xfrm flipV="1">
            <a:off x="7613243" y="4513547"/>
            <a:ext cx="520355" cy="18900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6515314"/>
      </p:ext>
    </p:extLst>
  </p:cSld>
  <p:clrMapOvr>
    <a:masterClrMapping/>
  </p:clrMapOvr>
  <mc:AlternateContent xmlns:mc="http://schemas.openxmlformats.org/markup-compatibility/2006" xmlns:p14="http://schemas.microsoft.com/office/powerpoint/2010/main">
    <mc:Choice Requires="p14">
      <p:transition spd="slow" p14:dur="2000" advTm="34566"/>
    </mc:Choice>
    <mc:Fallback xmlns="">
      <p:transition spd="slow" advTm="34566"/>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Evolution of a Notebook…..</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938C3E84-B290-8155-CB96-0DB162300391}"/>
              </a:ext>
            </a:extLst>
          </p:cNvPr>
          <p:cNvSpPr txBox="1"/>
          <p:nvPr/>
        </p:nvSpPr>
        <p:spPr>
          <a:xfrm>
            <a:off x="892809" y="2049639"/>
            <a:ext cx="1724526" cy="1546577"/>
          </a:xfrm>
          <a:prstGeom prst="rect">
            <a:avLst/>
          </a:prstGeom>
          <a:noFill/>
          <a:ln>
            <a:solidFill>
              <a:schemeClr val="tx1"/>
            </a:solidFill>
          </a:ln>
        </p:spPr>
        <p:txBody>
          <a:bodyPr wrap="square" rtlCol="0">
            <a:spAutoFit/>
          </a:bodyPr>
          <a:lstStyle/>
          <a:p>
            <a:r>
              <a:rPr lang="en-GB" sz="1050" dirty="0"/>
              <a:t>My notebook</a:t>
            </a:r>
            <a:br>
              <a:rPr lang="en-GB" sz="1050" dirty="0"/>
            </a:br>
            <a:r>
              <a:rPr lang="en-GB" sz="1050" dirty="0"/>
              <a:t>………………………………………..</a:t>
            </a:r>
            <a:br>
              <a:rPr lang="en-GB" sz="1050" dirty="0"/>
            </a:br>
            <a:r>
              <a:rPr lang="en-GB" sz="1050" dirty="0">
                <a:highlight>
                  <a:srgbClr val="FFFF00"/>
                </a:highlight>
              </a:rPr>
              <a:t>Code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a:t>…………………………………………</a:t>
            </a:r>
            <a:br>
              <a:rPr lang="en-GB" sz="1050" dirty="0"/>
            </a:br>
            <a:r>
              <a:rPr lang="en-GB" sz="1050" dirty="0"/>
              <a:t>………………………………………...</a:t>
            </a:r>
          </a:p>
        </p:txBody>
      </p:sp>
      <p:sp>
        <p:nvSpPr>
          <p:cNvPr id="14" name="TextBox 13">
            <a:extLst>
              <a:ext uri="{FF2B5EF4-FFF2-40B4-BE49-F238E27FC236}">
                <a16:creationId xmlns:a16="http://schemas.microsoft.com/office/drawing/2014/main" id="{D2BCBBE8-A5E7-87E4-A5D2-BA8EEF5AB047}"/>
              </a:ext>
            </a:extLst>
          </p:cNvPr>
          <p:cNvSpPr txBox="1"/>
          <p:nvPr/>
        </p:nvSpPr>
        <p:spPr>
          <a:xfrm>
            <a:off x="3637737" y="2046543"/>
            <a:ext cx="1724526" cy="2031325"/>
          </a:xfrm>
          <a:prstGeom prst="rect">
            <a:avLst/>
          </a:prstGeom>
          <a:noFill/>
          <a:ln>
            <a:solidFill>
              <a:schemeClr val="tx1"/>
            </a:solidFill>
          </a:ln>
        </p:spPr>
        <p:txBody>
          <a:bodyPr wrap="square" rtlCol="0">
            <a:spAutoFit/>
          </a:bodyPr>
          <a:lstStyle/>
          <a:p>
            <a:r>
              <a:rPr lang="en-GB" sz="1050" dirty="0"/>
              <a:t>My notebook</a:t>
            </a:r>
            <a:br>
              <a:rPr lang="en-GB" sz="1050" dirty="0"/>
            </a:br>
            <a:r>
              <a:rPr lang="en-GB" sz="1050" dirty="0"/>
              <a:t>………………………………………..</a:t>
            </a:r>
            <a:br>
              <a:rPr lang="en-GB" sz="1050" dirty="0"/>
            </a:br>
            <a:r>
              <a:rPr lang="en-GB" sz="1050" dirty="0">
                <a:highlight>
                  <a:srgbClr val="FFFF00"/>
                </a:highlight>
              </a:rPr>
              <a:t>Code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FFFF00"/>
                </a:highlight>
              </a:rPr>
            </a:br>
            <a:r>
              <a:rPr lang="en-GB" sz="1050" dirty="0">
                <a:highlight>
                  <a:srgbClr val="FFFF00"/>
                </a:highlight>
              </a:rPr>
              <a:t>Code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a:t>…………………………………………</a:t>
            </a:r>
            <a:br>
              <a:rPr lang="en-GB" sz="1050" dirty="0"/>
            </a:br>
            <a:r>
              <a:rPr lang="en-GB" sz="1050" dirty="0"/>
              <a:t>………………………………………...</a:t>
            </a:r>
          </a:p>
        </p:txBody>
      </p:sp>
      <p:sp>
        <p:nvSpPr>
          <p:cNvPr id="15" name="TextBox 14">
            <a:extLst>
              <a:ext uri="{FF2B5EF4-FFF2-40B4-BE49-F238E27FC236}">
                <a16:creationId xmlns:a16="http://schemas.microsoft.com/office/drawing/2014/main" id="{E9BB4F06-28CB-50E7-E2D3-FAC650AC5674}"/>
              </a:ext>
            </a:extLst>
          </p:cNvPr>
          <p:cNvSpPr txBox="1"/>
          <p:nvPr/>
        </p:nvSpPr>
        <p:spPr>
          <a:xfrm>
            <a:off x="6555474" y="2046543"/>
            <a:ext cx="1724526" cy="2839239"/>
          </a:xfrm>
          <a:prstGeom prst="rect">
            <a:avLst/>
          </a:prstGeom>
          <a:noFill/>
          <a:ln>
            <a:solidFill>
              <a:schemeClr val="tx1"/>
            </a:solidFill>
          </a:ln>
        </p:spPr>
        <p:txBody>
          <a:bodyPr wrap="square" rtlCol="0">
            <a:spAutoFit/>
          </a:bodyPr>
          <a:lstStyle/>
          <a:p>
            <a:r>
              <a:rPr lang="en-GB" sz="1050" dirty="0"/>
              <a:t>My notebook</a:t>
            </a:r>
            <a:br>
              <a:rPr lang="en-GB" sz="1050" dirty="0"/>
            </a:br>
            <a:r>
              <a:rPr lang="en-GB" sz="1050" dirty="0"/>
              <a:t>………………………………………..</a:t>
            </a:r>
            <a:br>
              <a:rPr lang="en-GB" sz="1050" dirty="0"/>
            </a:br>
            <a:r>
              <a:rPr lang="en-GB" sz="1050" dirty="0">
                <a:highlight>
                  <a:srgbClr val="FFFF00"/>
                </a:highlight>
              </a:rPr>
              <a:t>Code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00FF00"/>
                </a:highlight>
              </a:rPr>
              <a:t>Code</a:t>
            </a:r>
            <a:r>
              <a:rPr lang="en-GB" sz="1050" dirty="0">
                <a:highlight>
                  <a:srgbClr val="00FF00"/>
                </a:highlight>
              </a:rPr>
              <a:t> </a:t>
            </a:r>
            <a:r>
              <a:rPr lang="en-GB" sz="1050" dirty="0" err="1">
                <a:highlight>
                  <a:srgbClr val="00FFFF"/>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FF"/>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FFFF00"/>
                </a:highlight>
              </a:rPr>
            </a:br>
            <a:r>
              <a:rPr lang="en-GB" sz="1050" dirty="0">
                <a:highlight>
                  <a:srgbClr val="FFFF00"/>
                </a:highlight>
              </a:rPr>
              <a:t>Code </a:t>
            </a:r>
            <a:r>
              <a:rPr lang="en-GB" sz="1050" dirty="0" err="1">
                <a:highlight>
                  <a:srgbClr val="FFFF00"/>
                </a:highlight>
              </a:rPr>
              <a:t>code</a:t>
            </a:r>
            <a:r>
              <a:rPr lang="en-GB" sz="1050" dirty="0">
                <a:highlight>
                  <a:srgbClr val="FFFF00"/>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endParaRPr lang="en-GB" sz="1050" dirty="0">
              <a:highlight>
                <a:srgbClr val="00FF00"/>
              </a:highlight>
            </a:endParaRPr>
          </a:p>
          <a:p>
            <a:r>
              <a:rPr lang="en-GB" sz="1050" dirty="0">
                <a:highlight>
                  <a:srgbClr val="00FFFF"/>
                </a:highlight>
              </a:rPr>
              <a:t>Code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endParaRPr lang="en-GB" sz="1050" dirty="0">
              <a:highlight>
                <a:srgbClr val="FFFF00"/>
              </a:highlight>
            </a:endParaRPr>
          </a:p>
          <a:p>
            <a:endParaRPr lang="en-GB" sz="1050" dirty="0">
              <a:highlight>
                <a:srgbClr val="FFFF00"/>
              </a:highlight>
            </a:endParaRPr>
          </a:p>
          <a:p>
            <a:r>
              <a:rPr lang="en-GB" sz="1050" dirty="0">
                <a:highlight>
                  <a:srgbClr val="00FF00"/>
                </a:highlight>
              </a:rPr>
              <a:t>Code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endParaRPr lang="en-GB" sz="1050" dirty="0">
              <a:highlight>
                <a:srgbClr val="00FF00"/>
              </a:highlight>
            </a:endParaRPr>
          </a:p>
          <a:p>
            <a:r>
              <a:rPr lang="en-GB" sz="1050" dirty="0">
                <a:highlight>
                  <a:srgbClr val="00FFFF"/>
                </a:highlight>
              </a:rPr>
              <a:t>Code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a:t>…………………………………………</a:t>
            </a:r>
            <a:br>
              <a:rPr lang="en-GB" sz="1050" dirty="0"/>
            </a:br>
            <a:r>
              <a:rPr lang="en-GB" sz="1050" dirty="0"/>
              <a:t>………………………………………...</a:t>
            </a:r>
          </a:p>
        </p:txBody>
      </p:sp>
      <p:sp>
        <p:nvSpPr>
          <p:cNvPr id="16" name="TextBox 15">
            <a:extLst>
              <a:ext uri="{FF2B5EF4-FFF2-40B4-BE49-F238E27FC236}">
                <a16:creationId xmlns:a16="http://schemas.microsoft.com/office/drawing/2014/main" id="{9DBF9A12-4DD6-02A3-06DB-5DD4A8A4DDC3}"/>
              </a:ext>
            </a:extLst>
          </p:cNvPr>
          <p:cNvSpPr txBox="1"/>
          <p:nvPr/>
        </p:nvSpPr>
        <p:spPr>
          <a:xfrm>
            <a:off x="9492311" y="2046543"/>
            <a:ext cx="1724526" cy="3970318"/>
          </a:xfrm>
          <a:prstGeom prst="rect">
            <a:avLst/>
          </a:prstGeom>
          <a:noFill/>
          <a:ln>
            <a:solidFill>
              <a:schemeClr val="tx1"/>
            </a:solidFill>
          </a:ln>
        </p:spPr>
        <p:txBody>
          <a:bodyPr wrap="square" rtlCol="0">
            <a:spAutoFit/>
          </a:bodyPr>
          <a:lstStyle/>
          <a:p>
            <a:r>
              <a:rPr lang="en-GB" sz="1050" dirty="0"/>
              <a:t>My notebook</a:t>
            </a:r>
            <a:br>
              <a:rPr lang="en-GB" sz="1050" dirty="0"/>
            </a:br>
            <a:r>
              <a:rPr lang="en-GB" sz="1050" dirty="0"/>
              <a:t>………………………………………..</a:t>
            </a:r>
            <a:br>
              <a:rPr lang="en-GB" sz="1050" dirty="0"/>
            </a:br>
            <a:r>
              <a:rPr lang="en-GB" sz="1050" dirty="0">
                <a:highlight>
                  <a:srgbClr val="FFFF00"/>
                </a:highlight>
              </a:rPr>
              <a:t>Code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FF00"/>
                </a:highlight>
              </a:rPr>
            </a:br>
            <a:r>
              <a:rPr lang="en-GB" sz="1050" dirty="0" err="1">
                <a:highlight>
                  <a:srgbClr val="00FF00"/>
                </a:highlight>
              </a:rPr>
              <a:t>Code</a:t>
            </a:r>
            <a:r>
              <a:rPr lang="en-GB" sz="1050" dirty="0">
                <a:highlight>
                  <a:srgbClr val="00FF00"/>
                </a:highlight>
              </a:rPr>
              <a:t> </a:t>
            </a:r>
            <a:r>
              <a:rPr lang="en-GB" sz="1050" dirty="0" err="1">
                <a:highlight>
                  <a:srgbClr val="00FFFF"/>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FF"/>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FFFF00"/>
                </a:highlight>
              </a:rPr>
            </a:br>
            <a:r>
              <a:rPr lang="en-GB" sz="1050" dirty="0">
                <a:highlight>
                  <a:srgbClr val="FFFF00"/>
                </a:highlight>
              </a:rPr>
              <a:t>Code </a:t>
            </a:r>
            <a:r>
              <a:rPr lang="en-GB" sz="1050" dirty="0" err="1">
                <a:highlight>
                  <a:srgbClr val="FFFF00"/>
                </a:highlight>
              </a:rPr>
              <a:t>code</a:t>
            </a:r>
            <a:r>
              <a:rPr lang="en-GB" sz="1050" dirty="0">
                <a:highlight>
                  <a:srgbClr val="FFFF00"/>
                </a:highlight>
              </a:rPr>
              <a:t> </a:t>
            </a:r>
            <a:r>
              <a:rPr lang="en-GB" sz="1050" dirty="0" err="1">
                <a:highlight>
                  <a:srgbClr val="00FFFF"/>
                </a:highlight>
              </a:rPr>
              <a:t>code</a:t>
            </a:r>
            <a:r>
              <a:rPr lang="en-GB" sz="1050" dirty="0">
                <a:highlight>
                  <a:srgbClr val="00FFFF"/>
                </a:highlight>
              </a:rPr>
              <a:t> </a:t>
            </a:r>
            <a:r>
              <a:rPr lang="en-GB" sz="1050" dirty="0" err="1">
                <a:highlight>
                  <a:srgbClr val="FF00FF"/>
                </a:highlight>
              </a:rPr>
              <a:t>code</a:t>
            </a:r>
            <a:r>
              <a:rPr lang="en-GB" sz="1050" dirty="0">
                <a:highlight>
                  <a:srgbClr val="00FFFF"/>
                </a:highlight>
              </a:rPr>
              <a:t> </a:t>
            </a:r>
            <a:r>
              <a:rPr lang="en-GB" sz="1050" dirty="0" err="1">
                <a:highlight>
                  <a:srgbClr val="00FFFF"/>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endParaRPr lang="en-GB" sz="1050" dirty="0">
              <a:highlight>
                <a:srgbClr val="00FF00"/>
              </a:highlight>
            </a:endParaRPr>
          </a:p>
          <a:p>
            <a:r>
              <a:rPr lang="en-GB" sz="1050" dirty="0">
                <a:highlight>
                  <a:srgbClr val="00FFFF"/>
                </a:highlight>
              </a:rPr>
              <a:t>Code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a:t>
            </a:r>
            <a:r>
              <a:rPr lang="en-GB" sz="1050" dirty="0" err="1">
                <a:highlight>
                  <a:srgbClr val="FF00FF"/>
                </a:highlight>
              </a:rPr>
              <a:t>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endParaRPr lang="en-GB" sz="1050" dirty="0">
              <a:highlight>
                <a:srgbClr val="FFFF00"/>
              </a:highlight>
            </a:endParaRPr>
          </a:p>
          <a:p>
            <a:endParaRPr lang="en-GB" sz="1050" dirty="0">
              <a:highlight>
                <a:srgbClr val="FFFF00"/>
              </a:highlight>
            </a:endParaRPr>
          </a:p>
          <a:p>
            <a:r>
              <a:rPr lang="en-GB" sz="1050" dirty="0">
                <a:highlight>
                  <a:srgbClr val="00FF00"/>
                </a:highlight>
              </a:rPr>
              <a:t>Code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endParaRPr lang="en-GB" sz="1050" dirty="0">
              <a:highlight>
                <a:srgbClr val="00FF00"/>
              </a:highlight>
            </a:endParaRPr>
          </a:p>
          <a:p>
            <a:r>
              <a:rPr lang="en-GB" sz="1050" dirty="0">
                <a:highlight>
                  <a:srgbClr val="00FFFF"/>
                </a:highlight>
              </a:rPr>
              <a:t>Code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endParaRPr lang="en-GB" sz="1050" dirty="0">
              <a:highlight>
                <a:srgbClr val="FFFF00"/>
              </a:highlight>
            </a:endParaRPr>
          </a:p>
          <a:p>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endParaRPr lang="en-GB" sz="1050" dirty="0">
              <a:highlight>
                <a:srgbClr val="00FF00"/>
              </a:highlight>
            </a:endParaRPr>
          </a:p>
          <a:p>
            <a:r>
              <a:rPr lang="en-GB" sz="1050" dirty="0">
                <a:highlight>
                  <a:srgbClr val="00FFFF"/>
                </a:highlight>
              </a:rPr>
              <a:t>Code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a:t>
            </a:r>
            <a:r>
              <a:rPr lang="en-GB" sz="1050" dirty="0" err="1">
                <a:highlight>
                  <a:srgbClr val="FF00FF"/>
                </a:highlight>
              </a:rPr>
              <a:t>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a:t>…………………………………………</a:t>
            </a:r>
            <a:br>
              <a:rPr lang="en-GB" sz="1050" dirty="0"/>
            </a:br>
            <a:r>
              <a:rPr lang="en-GB" sz="1050" dirty="0"/>
              <a:t>………………………………………..................................................</a:t>
            </a:r>
          </a:p>
        </p:txBody>
      </p:sp>
    </p:spTree>
    <p:extLst>
      <p:ext uri="{BB962C8B-B14F-4D97-AF65-F5344CB8AC3E}">
        <p14:creationId xmlns:p14="http://schemas.microsoft.com/office/powerpoint/2010/main" val="3868978295"/>
      </p:ext>
    </p:extLst>
  </p:cSld>
  <p:clrMapOvr>
    <a:masterClrMapping/>
  </p:clrMapOvr>
  <mc:AlternateContent xmlns:mc="http://schemas.openxmlformats.org/markup-compatibility/2006" xmlns:p14="http://schemas.microsoft.com/office/powerpoint/2010/main">
    <mc:Choice Requires="p14">
      <p:transition spd="slow" p14:dur="2000" advTm="19224"/>
    </mc:Choice>
    <mc:Fallback xmlns="">
      <p:transition spd="slow" advTm="19224"/>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…into a series of notebooks…</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ED76265D-DCED-81F3-D260-D5EBCB353466}"/>
              </a:ext>
            </a:extLst>
          </p:cNvPr>
          <p:cNvSpPr txBox="1"/>
          <p:nvPr/>
        </p:nvSpPr>
        <p:spPr>
          <a:xfrm>
            <a:off x="611500" y="1394240"/>
            <a:ext cx="1724526" cy="1546577"/>
          </a:xfrm>
          <a:prstGeom prst="rect">
            <a:avLst/>
          </a:prstGeom>
          <a:noFill/>
          <a:ln>
            <a:solidFill>
              <a:schemeClr val="tx1"/>
            </a:solidFill>
          </a:ln>
        </p:spPr>
        <p:txBody>
          <a:bodyPr wrap="square" rtlCol="0">
            <a:spAutoFit/>
          </a:bodyPr>
          <a:lstStyle/>
          <a:p>
            <a:r>
              <a:rPr lang="en-GB" sz="1050" dirty="0"/>
              <a:t>My Notebook stage 1</a:t>
            </a:r>
            <a:br>
              <a:rPr lang="en-GB" sz="1050" dirty="0"/>
            </a:br>
            <a:r>
              <a:rPr lang="en-GB" sz="1050" dirty="0"/>
              <a:t>………………………………………..</a:t>
            </a:r>
            <a:br>
              <a:rPr lang="en-GB" sz="1050" dirty="0"/>
            </a:br>
            <a:r>
              <a:rPr lang="en-GB" sz="1050" dirty="0">
                <a:highlight>
                  <a:srgbClr val="FFFF00"/>
                </a:highlight>
              </a:rPr>
              <a:t>Code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a:t>…………………………………………</a:t>
            </a:r>
            <a:br>
              <a:rPr lang="en-GB" sz="1050" dirty="0"/>
            </a:br>
            <a:r>
              <a:rPr lang="en-GB" sz="1050" dirty="0"/>
              <a:t>………………………………………...</a:t>
            </a:r>
          </a:p>
        </p:txBody>
      </p:sp>
      <p:sp>
        <p:nvSpPr>
          <p:cNvPr id="4" name="TextBox 3">
            <a:extLst>
              <a:ext uri="{FF2B5EF4-FFF2-40B4-BE49-F238E27FC236}">
                <a16:creationId xmlns:a16="http://schemas.microsoft.com/office/drawing/2014/main" id="{953B7D1F-70EC-CFA9-AD8F-B9EC23BD356F}"/>
              </a:ext>
            </a:extLst>
          </p:cNvPr>
          <p:cNvSpPr txBox="1"/>
          <p:nvPr/>
        </p:nvSpPr>
        <p:spPr>
          <a:xfrm>
            <a:off x="2567855" y="2538878"/>
            <a:ext cx="1724526" cy="1546577"/>
          </a:xfrm>
          <a:prstGeom prst="rect">
            <a:avLst/>
          </a:prstGeom>
          <a:noFill/>
          <a:ln>
            <a:solidFill>
              <a:schemeClr val="tx1"/>
            </a:solidFill>
          </a:ln>
        </p:spPr>
        <p:txBody>
          <a:bodyPr wrap="square" rtlCol="0">
            <a:spAutoFit/>
          </a:bodyPr>
          <a:lstStyle/>
          <a:p>
            <a:r>
              <a:rPr lang="en-GB" sz="1050" dirty="0"/>
              <a:t>My Notebook stage 2</a:t>
            </a:r>
            <a:br>
              <a:rPr lang="en-GB" sz="1050" dirty="0"/>
            </a:br>
            <a:r>
              <a:rPr lang="en-GB" sz="1050" dirty="0"/>
              <a:t>………………………………………..</a:t>
            </a:r>
            <a:br>
              <a:rPr lang="en-GB" sz="1050" dirty="0"/>
            </a:br>
            <a:r>
              <a:rPr lang="en-GB" sz="1050" dirty="0">
                <a:highlight>
                  <a:srgbClr val="00FF00"/>
                </a:highlight>
              </a:rPr>
              <a:t>Code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br>
            <a:r>
              <a:rPr lang="en-GB" sz="1050" dirty="0"/>
              <a:t>…………………………………………</a:t>
            </a:r>
            <a:br>
              <a:rPr lang="en-GB" sz="1050" dirty="0"/>
            </a:br>
            <a:r>
              <a:rPr lang="en-GB" sz="1050" dirty="0"/>
              <a:t>………………………………………...</a:t>
            </a:r>
          </a:p>
        </p:txBody>
      </p:sp>
      <p:sp>
        <p:nvSpPr>
          <p:cNvPr id="5" name="TextBox 4">
            <a:extLst>
              <a:ext uri="{FF2B5EF4-FFF2-40B4-BE49-F238E27FC236}">
                <a16:creationId xmlns:a16="http://schemas.microsoft.com/office/drawing/2014/main" id="{C53F64EC-6234-74B2-587B-C54A06C78A2F}"/>
              </a:ext>
            </a:extLst>
          </p:cNvPr>
          <p:cNvSpPr txBox="1"/>
          <p:nvPr/>
        </p:nvSpPr>
        <p:spPr>
          <a:xfrm>
            <a:off x="4685884" y="3774770"/>
            <a:ext cx="1724526" cy="1546577"/>
          </a:xfrm>
          <a:prstGeom prst="rect">
            <a:avLst/>
          </a:prstGeom>
          <a:noFill/>
          <a:ln>
            <a:solidFill>
              <a:schemeClr val="tx1"/>
            </a:solidFill>
          </a:ln>
        </p:spPr>
        <p:txBody>
          <a:bodyPr wrap="square" rtlCol="0">
            <a:spAutoFit/>
          </a:bodyPr>
          <a:lstStyle/>
          <a:p>
            <a:r>
              <a:rPr lang="en-GB" sz="1050" dirty="0"/>
              <a:t>My Notebook stage 3</a:t>
            </a:r>
            <a:br>
              <a:rPr lang="en-GB" sz="1050" dirty="0"/>
            </a:br>
            <a:r>
              <a:rPr lang="en-GB" sz="1050" dirty="0"/>
              <a:t>………………………………………..</a:t>
            </a:r>
            <a:br>
              <a:rPr lang="en-GB" sz="1050" dirty="0"/>
            </a:br>
            <a:r>
              <a:rPr lang="en-GB" sz="1050" dirty="0">
                <a:highlight>
                  <a:srgbClr val="00FFFF"/>
                </a:highlight>
              </a:rPr>
              <a:t>Code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br>
            <a:r>
              <a:rPr lang="en-GB" sz="1050" dirty="0"/>
              <a:t>…………………………………………</a:t>
            </a:r>
            <a:br>
              <a:rPr lang="en-GB" sz="1050" dirty="0"/>
            </a:br>
            <a:r>
              <a:rPr lang="en-GB" sz="1050" dirty="0"/>
              <a:t>………………………………………...</a:t>
            </a:r>
          </a:p>
        </p:txBody>
      </p:sp>
      <p:sp>
        <p:nvSpPr>
          <p:cNvPr id="8" name="TextBox 7">
            <a:extLst>
              <a:ext uri="{FF2B5EF4-FFF2-40B4-BE49-F238E27FC236}">
                <a16:creationId xmlns:a16="http://schemas.microsoft.com/office/drawing/2014/main" id="{BB15C5B6-5213-D41D-F900-D4F8062F4345}"/>
              </a:ext>
            </a:extLst>
          </p:cNvPr>
          <p:cNvSpPr txBox="1"/>
          <p:nvPr/>
        </p:nvSpPr>
        <p:spPr>
          <a:xfrm>
            <a:off x="6813601" y="4950426"/>
            <a:ext cx="1724526" cy="1546577"/>
          </a:xfrm>
          <a:prstGeom prst="rect">
            <a:avLst/>
          </a:prstGeom>
          <a:noFill/>
          <a:ln>
            <a:solidFill>
              <a:schemeClr val="tx1"/>
            </a:solidFill>
          </a:ln>
        </p:spPr>
        <p:txBody>
          <a:bodyPr wrap="square" rtlCol="0">
            <a:spAutoFit/>
          </a:bodyPr>
          <a:lstStyle/>
          <a:p>
            <a:r>
              <a:rPr lang="en-GB" sz="1050" dirty="0"/>
              <a:t>My Notebook stage 4</a:t>
            </a:r>
            <a:br>
              <a:rPr lang="en-GB" sz="1050" dirty="0"/>
            </a:br>
            <a:r>
              <a:rPr lang="en-GB" sz="1050" dirty="0"/>
              <a:t>………………………………………..</a:t>
            </a:r>
            <a:br>
              <a:rPr lang="en-GB" sz="1050" dirty="0"/>
            </a:br>
            <a:r>
              <a:rPr lang="en-GB" sz="1050" dirty="0">
                <a:highlight>
                  <a:srgbClr val="FF00FF"/>
                </a:highlight>
              </a:rPr>
              <a:t>Code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br>
            <a:r>
              <a:rPr lang="en-GB" sz="1050" dirty="0"/>
              <a:t>…………………………………………</a:t>
            </a:r>
            <a:br>
              <a:rPr lang="en-GB" sz="1050" dirty="0"/>
            </a:br>
            <a:r>
              <a:rPr lang="en-GB" sz="1050" dirty="0"/>
              <a:t>………………………………………...</a:t>
            </a:r>
          </a:p>
        </p:txBody>
      </p:sp>
      <p:cxnSp>
        <p:nvCxnSpPr>
          <p:cNvPr id="9" name="Connector: Elbow 8">
            <a:extLst>
              <a:ext uri="{FF2B5EF4-FFF2-40B4-BE49-F238E27FC236}">
                <a16:creationId xmlns:a16="http://schemas.microsoft.com/office/drawing/2014/main" id="{49DB1B02-21EB-833D-7ADA-7575AC1BBAEC}"/>
              </a:ext>
            </a:extLst>
          </p:cNvPr>
          <p:cNvCxnSpPr>
            <a:cxnSpLocks/>
            <a:stCxn id="3" idx="2"/>
            <a:endCxn id="4" idx="1"/>
          </p:cNvCxnSpPr>
          <p:nvPr/>
        </p:nvCxnSpPr>
        <p:spPr>
          <a:xfrm rot="16200000" flipH="1">
            <a:off x="1835134" y="2579446"/>
            <a:ext cx="371350" cy="1094092"/>
          </a:xfrm>
          <a:prstGeom prst="bentConnector2">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0" name="Connector: Elbow 9">
            <a:extLst>
              <a:ext uri="{FF2B5EF4-FFF2-40B4-BE49-F238E27FC236}">
                <a16:creationId xmlns:a16="http://schemas.microsoft.com/office/drawing/2014/main" id="{FD730503-E43A-A270-A1EA-9393E16AEA23}"/>
              </a:ext>
            </a:extLst>
          </p:cNvPr>
          <p:cNvCxnSpPr>
            <a:cxnSpLocks/>
            <a:stCxn id="4" idx="2"/>
            <a:endCxn id="5" idx="1"/>
          </p:cNvCxnSpPr>
          <p:nvPr/>
        </p:nvCxnSpPr>
        <p:spPr>
          <a:xfrm rot="16200000" flipH="1">
            <a:off x="3826699" y="3688874"/>
            <a:ext cx="462604" cy="1255766"/>
          </a:xfrm>
          <a:prstGeom prst="bentConnector2">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7DE70101-5F46-EEC0-FF3B-5911C70028F6}"/>
              </a:ext>
            </a:extLst>
          </p:cNvPr>
          <p:cNvCxnSpPr>
            <a:cxnSpLocks/>
            <a:stCxn id="5" idx="2"/>
            <a:endCxn id="8" idx="1"/>
          </p:cNvCxnSpPr>
          <p:nvPr/>
        </p:nvCxnSpPr>
        <p:spPr>
          <a:xfrm rot="16200000" flipH="1">
            <a:off x="5979690" y="4889804"/>
            <a:ext cx="402368" cy="1265454"/>
          </a:xfrm>
          <a:prstGeom prst="bentConnector2">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5266170"/>
      </p:ext>
    </p:extLst>
  </p:cSld>
  <p:clrMapOvr>
    <a:masterClrMapping/>
  </p:clrMapOvr>
  <mc:AlternateContent xmlns:mc="http://schemas.openxmlformats.org/markup-compatibility/2006" xmlns:p14="http://schemas.microsoft.com/office/powerpoint/2010/main">
    <mc:Choice Requires="p14">
      <p:transition spd="slow" p14:dur="2000" advTm="12933"/>
    </mc:Choice>
    <mc:Fallback xmlns="">
      <p:transition spd="slow" advTm="12933"/>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Also known as a pipeline!</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074E5EA0-62F8-AAE6-B25A-C01FE4A7D818}"/>
              </a:ext>
            </a:extLst>
          </p:cNvPr>
          <p:cNvSpPr txBox="1"/>
          <p:nvPr/>
        </p:nvSpPr>
        <p:spPr>
          <a:xfrm>
            <a:off x="611500" y="1394240"/>
            <a:ext cx="1724526" cy="1546577"/>
          </a:xfrm>
          <a:prstGeom prst="rect">
            <a:avLst/>
          </a:prstGeom>
          <a:noFill/>
          <a:ln>
            <a:solidFill>
              <a:schemeClr val="tx1"/>
            </a:solidFill>
          </a:ln>
        </p:spPr>
        <p:txBody>
          <a:bodyPr wrap="square" rtlCol="0">
            <a:spAutoFit/>
          </a:bodyPr>
          <a:lstStyle/>
          <a:p>
            <a:r>
              <a:rPr lang="en-GB" sz="1050" dirty="0"/>
              <a:t>My Notebook stage 1</a:t>
            </a:r>
            <a:br>
              <a:rPr lang="en-GB" sz="1050" dirty="0"/>
            </a:br>
            <a:r>
              <a:rPr lang="en-GB" sz="1050" dirty="0"/>
              <a:t>………………………………………..</a:t>
            </a:r>
            <a:br>
              <a:rPr lang="en-GB" sz="1050" dirty="0"/>
            </a:br>
            <a:r>
              <a:rPr lang="en-GB" sz="1050" dirty="0">
                <a:highlight>
                  <a:srgbClr val="FFFF00"/>
                </a:highlight>
              </a:rPr>
              <a:t>Code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a:t>…………………………………………</a:t>
            </a:r>
            <a:br>
              <a:rPr lang="en-GB" sz="1050" dirty="0"/>
            </a:br>
            <a:r>
              <a:rPr lang="en-GB" sz="1050" dirty="0"/>
              <a:t>………………………………………...</a:t>
            </a:r>
          </a:p>
        </p:txBody>
      </p:sp>
      <p:sp>
        <p:nvSpPr>
          <p:cNvPr id="4" name="TextBox 3">
            <a:extLst>
              <a:ext uri="{FF2B5EF4-FFF2-40B4-BE49-F238E27FC236}">
                <a16:creationId xmlns:a16="http://schemas.microsoft.com/office/drawing/2014/main" id="{A9A1474E-EFCC-3452-3904-78F2765CFF92}"/>
              </a:ext>
            </a:extLst>
          </p:cNvPr>
          <p:cNvSpPr txBox="1"/>
          <p:nvPr/>
        </p:nvSpPr>
        <p:spPr>
          <a:xfrm>
            <a:off x="2567855" y="2538878"/>
            <a:ext cx="1724526" cy="1546577"/>
          </a:xfrm>
          <a:prstGeom prst="rect">
            <a:avLst/>
          </a:prstGeom>
          <a:noFill/>
          <a:ln>
            <a:solidFill>
              <a:schemeClr val="tx1"/>
            </a:solidFill>
          </a:ln>
        </p:spPr>
        <p:txBody>
          <a:bodyPr wrap="square" rtlCol="0">
            <a:spAutoFit/>
          </a:bodyPr>
          <a:lstStyle/>
          <a:p>
            <a:r>
              <a:rPr lang="en-GB" sz="1050" dirty="0"/>
              <a:t>My Notebook stage 2</a:t>
            </a:r>
            <a:br>
              <a:rPr lang="en-GB" sz="1050" dirty="0"/>
            </a:br>
            <a:r>
              <a:rPr lang="en-GB" sz="1050" dirty="0"/>
              <a:t>………………………………………..</a:t>
            </a:r>
            <a:br>
              <a:rPr lang="en-GB" sz="1050" dirty="0"/>
            </a:br>
            <a:r>
              <a:rPr lang="en-GB" sz="1050" dirty="0">
                <a:highlight>
                  <a:srgbClr val="00FF00"/>
                </a:highlight>
              </a:rPr>
              <a:t>Code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br>
            <a:r>
              <a:rPr lang="en-GB" sz="1050" dirty="0"/>
              <a:t>…………………………………………</a:t>
            </a:r>
            <a:br>
              <a:rPr lang="en-GB" sz="1050" dirty="0"/>
            </a:br>
            <a:r>
              <a:rPr lang="en-GB" sz="1050" dirty="0"/>
              <a:t>………………………………………...</a:t>
            </a:r>
          </a:p>
        </p:txBody>
      </p:sp>
      <p:sp>
        <p:nvSpPr>
          <p:cNvPr id="5" name="TextBox 4">
            <a:extLst>
              <a:ext uri="{FF2B5EF4-FFF2-40B4-BE49-F238E27FC236}">
                <a16:creationId xmlns:a16="http://schemas.microsoft.com/office/drawing/2014/main" id="{D92C6471-BC05-EE48-7741-7F2205DC5B5B}"/>
              </a:ext>
            </a:extLst>
          </p:cNvPr>
          <p:cNvSpPr txBox="1"/>
          <p:nvPr/>
        </p:nvSpPr>
        <p:spPr>
          <a:xfrm>
            <a:off x="4685884" y="3774770"/>
            <a:ext cx="1724526" cy="1546577"/>
          </a:xfrm>
          <a:prstGeom prst="rect">
            <a:avLst/>
          </a:prstGeom>
          <a:noFill/>
          <a:ln>
            <a:solidFill>
              <a:schemeClr val="tx1"/>
            </a:solidFill>
          </a:ln>
        </p:spPr>
        <p:txBody>
          <a:bodyPr wrap="square" rtlCol="0">
            <a:spAutoFit/>
          </a:bodyPr>
          <a:lstStyle/>
          <a:p>
            <a:r>
              <a:rPr lang="en-GB" sz="1050" dirty="0"/>
              <a:t>My Notebook stage 3</a:t>
            </a:r>
            <a:br>
              <a:rPr lang="en-GB" sz="1050" dirty="0"/>
            </a:br>
            <a:r>
              <a:rPr lang="en-GB" sz="1050" dirty="0"/>
              <a:t>………………………………………..</a:t>
            </a:r>
            <a:br>
              <a:rPr lang="en-GB" sz="1050" dirty="0"/>
            </a:br>
            <a:r>
              <a:rPr lang="en-GB" sz="1050" dirty="0">
                <a:highlight>
                  <a:srgbClr val="00FFFF"/>
                </a:highlight>
              </a:rPr>
              <a:t>Code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br>
            <a:r>
              <a:rPr lang="en-GB" sz="1050" dirty="0"/>
              <a:t>…………………………………………</a:t>
            </a:r>
            <a:br>
              <a:rPr lang="en-GB" sz="1050" dirty="0"/>
            </a:br>
            <a:r>
              <a:rPr lang="en-GB" sz="1050" dirty="0"/>
              <a:t>………………………………………...</a:t>
            </a:r>
          </a:p>
        </p:txBody>
      </p:sp>
      <p:sp>
        <p:nvSpPr>
          <p:cNvPr id="8" name="TextBox 7">
            <a:extLst>
              <a:ext uri="{FF2B5EF4-FFF2-40B4-BE49-F238E27FC236}">
                <a16:creationId xmlns:a16="http://schemas.microsoft.com/office/drawing/2014/main" id="{60034E47-62C4-B741-B405-1263BB711DE0}"/>
              </a:ext>
            </a:extLst>
          </p:cNvPr>
          <p:cNvSpPr txBox="1"/>
          <p:nvPr/>
        </p:nvSpPr>
        <p:spPr>
          <a:xfrm>
            <a:off x="6813601" y="4950426"/>
            <a:ext cx="1724526" cy="1546577"/>
          </a:xfrm>
          <a:prstGeom prst="rect">
            <a:avLst/>
          </a:prstGeom>
          <a:noFill/>
          <a:ln>
            <a:solidFill>
              <a:schemeClr val="tx1"/>
            </a:solidFill>
          </a:ln>
        </p:spPr>
        <p:txBody>
          <a:bodyPr wrap="square" rtlCol="0">
            <a:spAutoFit/>
          </a:bodyPr>
          <a:lstStyle/>
          <a:p>
            <a:r>
              <a:rPr lang="en-GB" sz="1050" dirty="0"/>
              <a:t>My Notebook stage 4</a:t>
            </a:r>
            <a:br>
              <a:rPr lang="en-GB" sz="1050" dirty="0"/>
            </a:br>
            <a:r>
              <a:rPr lang="en-GB" sz="1050" dirty="0"/>
              <a:t>………………………………………..</a:t>
            </a:r>
            <a:br>
              <a:rPr lang="en-GB" sz="1050" dirty="0"/>
            </a:br>
            <a:r>
              <a:rPr lang="en-GB" sz="1050" dirty="0">
                <a:highlight>
                  <a:srgbClr val="FF00FF"/>
                </a:highlight>
              </a:rPr>
              <a:t>Code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br>
            <a:r>
              <a:rPr lang="en-GB" sz="1050" dirty="0"/>
              <a:t>…………………………………………</a:t>
            </a:r>
            <a:br>
              <a:rPr lang="en-GB" sz="1050" dirty="0"/>
            </a:br>
            <a:r>
              <a:rPr lang="en-GB" sz="1050" dirty="0"/>
              <a:t>………………………………………...</a:t>
            </a:r>
          </a:p>
        </p:txBody>
      </p:sp>
      <p:cxnSp>
        <p:nvCxnSpPr>
          <p:cNvPr id="9" name="Connector: Elbow 8">
            <a:extLst>
              <a:ext uri="{FF2B5EF4-FFF2-40B4-BE49-F238E27FC236}">
                <a16:creationId xmlns:a16="http://schemas.microsoft.com/office/drawing/2014/main" id="{4EF667F7-9E0E-B8E9-658D-C2EAC2E53F16}"/>
              </a:ext>
            </a:extLst>
          </p:cNvPr>
          <p:cNvCxnSpPr>
            <a:cxnSpLocks/>
            <a:stCxn id="3" idx="2"/>
            <a:endCxn id="4" idx="1"/>
          </p:cNvCxnSpPr>
          <p:nvPr/>
        </p:nvCxnSpPr>
        <p:spPr>
          <a:xfrm rot="16200000" flipH="1">
            <a:off x="1835134" y="2579446"/>
            <a:ext cx="371350" cy="1094092"/>
          </a:xfrm>
          <a:prstGeom prst="bentConnector2">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0" name="Connector: Elbow 9">
            <a:extLst>
              <a:ext uri="{FF2B5EF4-FFF2-40B4-BE49-F238E27FC236}">
                <a16:creationId xmlns:a16="http://schemas.microsoft.com/office/drawing/2014/main" id="{8F718CD7-BF1D-5E1C-5907-E516D53B7903}"/>
              </a:ext>
            </a:extLst>
          </p:cNvPr>
          <p:cNvCxnSpPr>
            <a:cxnSpLocks/>
            <a:stCxn id="4" idx="2"/>
            <a:endCxn id="5" idx="1"/>
          </p:cNvCxnSpPr>
          <p:nvPr/>
        </p:nvCxnSpPr>
        <p:spPr>
          <a:xfrm rot="16200000" flipH="1">
            <a:off x="3826699" y="3688874"/>
            <a:ext cx="462604" cy="1255766"/>
          </a:xfrm>
          <a:prstGeom prst="bentConnector2">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9C9E1357-11AA-C77B-7270-F82C8E28EABD}"/>
              </a:ext>
            </a:extLst>
          </p:cNvPr>
          <p:cNvCxnSpPr>
            <a:cxnSpLocks/>
            <a:stCxn id="5" idx="2"/>
            <a:endCxn id="8" idx="1"/>
          </p:cNvCxnSpPr>
          <p:nvPr/>
        </p:nvCxnSpPr>
        <p:spPr>
          <a:xfrm rot="16200000" flipH="1">
            <a:off x="5979690" y="4889804"/>
            <a:ext cx="402368" cy="1265454"/>
          </a:xfrm>
          <a:prstGeom prst="bentConnector2">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12" name="Picture 11" descr="rerunning only downstream notebooks">
            <a:extLst>
              <a:ext uri="{FF2B5EF4-FFF2-40B4-BE49-F238E27FC236}">
                <a16:creationId xmlns:a16="http://schemas.microsoft.com/office/drawing/2014/main" id="{13EF963C-68B4-E9C6-F441-F83DDFB4E36F}"/>
              </a:ext>
            </a:extLst>
          </p:cNvPr>
          <p:cNvPicPr>
            <a:picLocks noGrp="1" noChangeAspect="1"/>
          </p:cNvPicPr>
          <p:nvPr isPhoto="1"/>
        </p:nvPicPr>
        <p:blipFill>
          <a:blip r:embed="rId3">
            <a:lum/>
            <a:extLst>
              <a:ext uri="{28A0092B-C50C-407E-A947-70E740481C1C}">
                <a14:useLocalDpi xmlns:a14="http://schemas.microsoft.com/office/drawing/2010/main" val="0"/>
              </a:ext>
            </a:extLst>
          </a:blip>
          <a:srcRect t="12651" r="86756" b="3290"/>
          <a:stretch/>
        </p:blipFill>
        <p:spPr>
          <a:xfrm>
            <a:off x="9503223" y="1300417"/>
            <a:ext cx="1614700" cy="4854714"/>
          </a:xfrm>
          <a:prstGeom prst="rect">
            <a:avLst/>
          </a:prstGeom>
          <a:ln>
            <a:solidFill>
              <a:schemeClr val="tx1"/>
            </a:solidFill>
          </a:ln>
        </p:spPr>
      </p:pic>
    </p:spTree>
    <p:extLst>
      <p:ext uri="{BB962C8B-B14F-4D97-AF65-F5344CB8AC3E}">
        <p14:creationId xmlns:p14="http://schemas.microsoft.com/office/powerpoint/2010/main" val="2192204250"/>
      </p:ext>
    </p:extLst>
  </p:cSld>
  <p:clrMapOvr>
    <a:masterClrMapping/>
  </p:clrMapOvr>
  <mc:AlternateContent xmlns:mc="http://schemas.openxmlformats.org/markup-compatibility/2006" xmlns:p14="http://schemas.microsoft.com/office/powerpoint/2010/main">
    <mc:Choice Requires="p14">
      <p:transition spd="slow" p14:dur="2000" advTm="20364"/>
    </mc:Choice>
    <mc:Fallback xmlns="">
      <p:transition spd="slow" advTm="20364"/>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Then coordinating it through a “Master Notebook”</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074E5EA0-62F8-AAE6-B25A-C01FE4A7D818}"/>
              </a:ext>
            </a:extLst>
          </p:cNvPr>
          <p:cNvSpPr txBox="1"/>
          <p:nvPr/>
        </p:nvSpPr>
        <p:spPr>
          <a:xfrm>
            <a:off x="3823621" y="1127795"/>
            <a:ext cx="1724526" cy="1546577"/>
          </a:xfrm>
          <a:prstGeom prst="rect">
            <a:avLst/>
          </a:prstGeom>
          <a:noFill/>
          <a:ln>
            <a:solidFill>
              <a:schemeClr val="tx1"/>
            </a:solidFill>
          </a:ln>
        </p:spPr>
        <p:txBody>
          <a:bodyPr wrap="square" rtlCol="0">
            <a:spAutoFit/>
          </a:bodyPr>
          <a:lstStyle/>
          <a:p>
            <a:r>
              <a:rPr lang="en-GB" sz="1050" dirty="0"/>
              <a:t>My Notebook stage 1</a:t>
            </a:r>
            <a:br>
              <a:rPr lang="en-GB" sz="1050" dirty="0"/>
            </a:br>
            <a:r>
              <a:rPr lang="en-GB" sz="1050" dirty="0"/>
              <a:t>………………………………………..</a:t>
            </a:r>
            <a:br>
              <a:rPr lang="en-GB" sz="1050" dirty="0"/>
            </a:br>
            <a:r>
              <a:rPr lang="en-GB" sz="1050" dirty="0">
                <a:highlight>
                  <a:srgbClr val="FFFF00"/>
                </a:highlight>
              </a:rPr>
              <a:t>Code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a:t>…………………………………………</a:t>
            </a:r>
            <a:br>
              <a:rPr lang="en-GB" sz="1050" dirty="0"/>
            </a:br>
            <a:r>
              <a:rPr lang="en-GB" sz="1050" dirty="0"/>
              <a:t>………………………………………...</a:t>
            </a:r>
          </a:p>
        </p:txBody>
      </p:sp>
      <p:sp>
        <p:nvSpPr>
          <p:cNvPr id="4" name="TextBox 3">
            <a:extLst>
              <a:ext uri="{FF2B5EF4-FFF2-40B4-BE49-F238E27FC236}">
                <a16:creationId xmlns:a16="http://schemas.microsoft.com/office/drawing/2014/main" id="{A9A1474E-EFCC-3452-3904-78F2765CFF92}"/>
              </a:ext>
            </a:extLst>
          </p:cNvPr>
          <p:cNvSpPr txBox="1"/>
          <p:nvPr/>
        </p:nvSpPr>
        <p:spPr>
          <a:xfrm>
            <a:off x="5951338" y="2309941"/>
            <a:ext cx="1724526" cy="1546577"/>
          </a:xfrm>
          <a:prstGeom prst="rect">
            <a:avLst/>
          </a:prstGeom>
          <a:noFill/>
          <a:ln>
            <a:solidFill>
              <a:schemeClr val="tx1"/>
            </a:solidFill>
          </a:ln>
        </p:spPr>
        <p:txBody>
          <a:bodyPr wrap="square" rtlCol="0">
            <a:spAutoFit/>
          </a:bodyPr>
          <a:lstStyle/>
          <a:p>
            <a:r>
              <a:rPr lang="en-GB" sz="1050" dirty="0"/>
              <a:t>My Notebook stage 2</a:t>
            </a:r>
            <a:br>
              <a:rPr lang="en-GB" sz="1050" dirty="0"/>
            </a:br>
            <a:r>
              <a:rPr lang="en-GB" sz="1050" dirty="0"/>
              <a:t>………………………………………..</a:t>
            </a:r>
            <a:br>
              <a:rPr lang="en-GB" sz="1050" dirty="0"/>
            </a:br>
            <a:r>
              <a:rPr lang="en-GB" sz="1050" dirty="0">
                <a:highlight>
                  <a:srgbClr val="00FF00"/>
                </a:highlight>
              </a:rPr>
              <a:t>Code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br>
            <a:r>
              <a:rPr lang="en-GB" sz="1050" dirty="0"/>
              <a:t>…………………………………………</a:t>
            </a:r>
            <a:br>
              <a:rPr lang="en-GB" sz="1050" dirty="0"/>
            </a:br>
            <a:r>
              <a:rPr lang="en-GB" sz="1050" dirty="0"/>
              <a:t>………………………………………...</a:t>
            </a:r>
          </a:p>
        </p:txBody>
      </p:sp>
      <p:sp>
        <p:nvSpPr>
          <p:cNvPr id="5" name="TextBox 4">
            <a:extLst>
              <a:ext uri="{FF2B5EF4-FFF2-40B4-BE49-F238E27FC236}">
                <a16:creationId xmlns:a16="http://schemas.microsoft.com/office/drawing/2014/main" id="{D92C6471-BC05-EE48-7741-7F2205DC5B5B}"/>
              </a:ext>
            </a:extLst>
          </p:cNvPr>
          <p:cNvSpPr txBox="1"/>
          <p:nvPr/>
        </p:nvSpPr>
        <p:spPr>
          <a:xfrm>
            <a:off x="5951338" y="4073350"/>
            <a:ext cx="1724526" cy="1546577"/>
          </a:xfrm>
          <a:prstGeom prst="rect">
            <a:avLst/>
          </a:prstGeom>
          <a:noFill/>
          <a:ln>
            <a:solidFill>
              <a:schemeClr val="tx1"/>
            </a:solidFill>
          </a:ln>
        </p:spPr>
        <p:txBody>
          <a:bodyPr wrap="square" rtlCol="0">
            <a:spAutoFit/>
          </a:bodyPr>
          <a:lstStyle/>
          <a:p>
            <a:r>
              <a:rPr lang="en-GB" sz="1050" dirty="0"/>
              <a:t>My Notebook stage 3</a:t>
            </a:r>
            <a:br>
              <a:rPr lang="en-GB" sz="1050" dirty="0"/>
            </a:br>
            <a:r>
              <a:rPr lang="en-GB" sz="1050" dirty="0"/>
              <a:t>………………………………………..</a:t>
            </a:r>
            <a:br>
              <a:rPr lang="en-GB" sz="1050" dirty="0"/>
            </a:br>
            <a:r>
              <a:rPr lang="en-GB" sz="1050" dirty="0">
                <a:highlight>
                  <a:srgbClr val="00FFFF"/>
                </a:highlight>
              </a:rPr>
              <a:t>Code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br>
            <a:r>
              <a:rPr lang="en-GB" sz="1050" dirty="0"/>
              <a:t>…………………………………………</a:t>
            </a:r>
            <a:br>
              <a:rPr lang="en-GB" sz="1050" dirty="0"/>
            </a:br>
            <a:r>
              <a:rPr lang="en-GB" sz="1050" dirty="0"/>
              <a:t>………………………………………...</a:t>
            </a:r>
          </a:p>
        </p:txBody>
      </p:sp>
      <p:sp>
        <p:nvSpPr>
          <p:cNvPr id="8" name="TextBox 7">
            <a:extLst>
              <a:ext uri="{FF2B5EF4-FFF2-40B4-BE49-F238E27FC236}">
                <a16:creationId xmlns:a16="http://schemas.microsoft.com/office/drawing/2014/main" id="{60034E47-62C4-B741-B405-1263BB711DE0}"/>
              </a:ext>
            </a:extLst>
          </p:cNvPr>
          <p:cNvSpPr txBox="1"/>
          <p:nvPr/>
        </p:nvSpPr>
        <p:spPr>
          <a:xfrm>
            <a:off x="3823621" y="5003738"/>
            <a:ext cx="1724526" cy="1546577"/>
          </a:xfrm>
          <a:prstGeom prst="rect">
            <a:avLst/>
          </a:prstGeom>
          <a:noFill/>
          <a:ln>
            <a:solidFill>
              <a:schemeClr val="tx1"/>
            </a:solidFill>
          </a:ln>
        </p:spPr>
        <p:txBody>
          <a:bodyPr wrap="square" rtlCol="0">
            <a:spAutoFit/>
          </a:bodyPr>
          <a:lstStyle/>
          <a:p>
            <a:r>
              <a:rPr lang="en-GB" sz="1050" dirty="0"/>
              <a:t>My Notebook stage 4</a:t>
            </a:r>
            <a:br>
              <a:rPr lang="en-GB" sz="1050" dirty="0"/>
            </a:br>
            <a:r>
              <a:rPr lang="en-GB" sz="1050" dirty="0"/>
              <a:t>………………………………………..</a:t>
            </a:r>
            <a:br>
              <a:rPr lang="en-GB" sz="1050" dirty="0"/>
            </a:br>
            <a:r>
              <a:rPr lang="en-GB" sz="1050" dirty="0">
                <a:highlight>
                  <a:srgbClr val="FF00FF"/>
                </a:highlight>
              </a:rPr>
              <a:t>Code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br>
            <a:r>
              <a:rPr lang="en-GB" sz="1050" dirty="0"/>
              <a:t>…………………………………………</a:t>
            </a:r>
            <a:br>
              <a:rPr lang="en-GB" sz="1050" dirty="0"/>
            </a:br>
            <a:r>
              <a:rPr lang="en-GB" sz="1050" dirty="0"/>
              <a:t>………………………………………...</a:t>
            </a:r>
          </a:p>
        </p:txBody>
      </p:sp>
      <p:sp>
        <p:nvSpPr>
          <p:cNvPr id="15" name="TextBox 14">
            <a:extLst>
              <a:ext uri="{FF2B5EF4-FFF2-40B4-BE49-F238E27FC236}">
                <a16:creationId xmlns:a16="http://schemas.microsoft.com/office/drawing/2014/main" id="{6088F3F2-D5DC-D25C-BE96-65BC824B51E8}"/>
              </a:ext>
            </a:extLst>
          </p:cNvPr>
          <p:cNvSpPr txBox="1"/>
          <p:nvPr/>
        </p:nvSpPr>
        <p:spPr>
          <a:xfrm>
            <a:off x="1695904" y="2649247"/>
            <a:ext cx="1724526" cy="2354491"/>
          </a:xfrm>
          <a:prstGeom prst="rect">
            <a:avLst/>
          </a:prstGeom>
          <a:noFill/>
          <a:ln>
            <a:solidFill>
              <a:schemeClr val="tx1"/>
            </a:solidFill>
          </a:ln>
        </p:spPr>
        <p:txBody>
          <a:bodyPr wrap="square" rtlCol="0">
            <a:spAutoFit/>
          </a:bodyPr>
          <a:lstStyle/>
          <a:p>
            <a:r>
              <a:rPr lang="en-GB" sz="1050" dirty="0"/>
              <a:t>Master Notebook</a:t>
            </a:r>
            <a:br>
              <a:rPr lang="en-GB" sz="1050" dirty="0"/>
            </a:br>
            <a:r>
              <a:rPr lang="en-GB" sz="1050" dirty="0"/>
              <a:t>………………………………………..</a:t>
            </a:r>
          </a:p>
          <a:p>
            <a:br>
              <a:rPr lang="en-GB" sz="1050" dirty="0"/>
            </a:br>
            <a:r>
              <a:rPr lang="en-GB" sz="1050" dirty="0">
                <a:highlight>
                  <a:srgbClr val="C0C0C0"/>
                </a:highlight>
              </a:rPr>
              <a:t>Run Notebook 1</a:t>
            </a:r>
          </a:p>
          <a:p>
            <a:br>
              <a:rPr lang="en-GB" sz="1050" dirty="0">
                <a:highlight>
                  <a:srgbClr val="C0C0C0"/>
                </a:highlight>
              </a:rPr>
            </a:br>
            <a:r>
              <a:rPr lang="en-GB" sz="1050" dirty="0">
                <a:highlight>
                  <a:srgbClr val="C0C0C0"/>
                </a:highlight>
              </a:rPr>
              <a:t>Run Notebook 2</a:t>
            </a:r>
          </a:p>
          <a:p>
            <a:br>
              <a:rPr lang="en-GB" sz="1050" dirty="0">
                <a:highlight>
                  <a:srgbClr val="C0C0C0"/>
                </a:highlight>
              </a:rPr>
            </a:br>
            <a:r>
              <a:rPr lang="en-GB" sz="1050" dirty="0">
                <a:highlight>
                  <a:srgbClr val="C0C0C0"/>
                </a:highlight>
              </a:rPr>
              <a:t>Run Notebook 3</a:t>
            </a:r>
          </a:p>
          <a:p>
            <a:br>
              <a:rPr lang="en-GB" sz="1050" dirty="0">
                <a:highlight>
                  <a:srgbClr val="C0C0C0"/>
                </a:highlight>
              </a:rPr>
            </a:br>
            <a:r>
              <a:rPr lang="en-GB" sz="1050" dirty="0">
                <a:highlight>
                  <a:srgbClr val="C0C0C0"/>
                </a:highlight>
              </a:rPr>
              <a:t>Run Notebook 4</a:t>
            </a:r>
          </a:p>
          <a:p>
            <a:br>
              <a:rPr lang="en-GB" sz="1050" dirty="0">
                <a:highlight>
                  <a:srgbClr val="FF00FF"/>
                </a:highlight>
              </a:rPr>
            </a:br>
            <a:br>
              <a:rPr lang="en-GB" sz="1050" dirty="0"/>
            </a:br>
            <a:r>
              <a:rPr lang="en-GB" sz="1050" dirty="0"/>
              <a:t>…………………………………………</a:t>
            </a:r>
            <a:br>
              <a:rPr lang="en-GB" sz="1050" dirty="0"/>
            </a:br>
            <a:r>
              <a:rPr lang="en-GB" sz="1050" dirty="0"/>
              <a:t>………………………………………...</a:t>
            </a:r>
          </a:p>
        </p:txBody>
      </p:sp>
      <p:cxnSp>
        <p:nvCxnSpPr>
          <p:cNvPr id="17" name="Straight Arrow Connector 16">
            <a:extLst>
              <a:ext uri="{FF2B5EF4-FFF2-40B4-BE49-F238E27FC236}">
                <a16:creationId xmlns:a16="http://schemas.microsoft.com/office/drawing/2014/main" id="{2F32ECD6-4E4F-134C-E5D5-59746D8F4B48}"/>
              </a:ext>
            </a:extLst>
          </p:cNvPr>
          <p:cNvCxnSpPr>
            <a:cxnSpLocks/>
            <a:endCxn id="3" idx="2"/>
          </p:cNvCxnSpPr>
          <p:nvPr/>
        </p:nvCxnSpPr>
        <p:spPr>
          <a:xfrm flipV="1">
            <a:off x="3415729" y="2674372"/>
            <a:ext cx="1270155" cy="5727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DE862B2-E59D-1AB0-093D-57955DCA3073}"/>
              </a:ext>
            </a:extLst>
          </p:cNvPr>
          <p:cNvCxnSpPr>
            <a:cxnSpLocks/>
            <a:endCxn id="4" idx="1"/>
          </p:cNvCxnSpPr>
          <p:nvPr/>
        </p:nvCxnSpPr>
        <p:spPr>
          <a:xfrm flipV="1">
            <a:off x="3425135" y="3083230"/>
            <a:ext cx="2526203" cy="47825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7C851F3-DDF3-451A-9CCA-1FA1BDBDFAE2}"/>
              </a:ext>
            </a:extLst>
          </p:cNvPr>
          <p:cNvCxnSpPr>
            <a:cxnSpLocks/>
            <a:endCxn id="5" idx="1"/>
          </p:cNvCxnSpPr>
          <p:nvPr/>
        </p:nvCxnSpPr>
        <p:spPr>
          <a:xfrm>
            <a:off x="3429840" y="3873323"/>
            <a:ext cx="2521498" cy="97331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806C866-6380-D7F3-22B6-73F322FCBB11}"/>
              </a:ext>
            </a:extLst>
          </p:cNvPr>
          <p:cNvCxnSpPr>
            <a:cxnSpLocks/>
            <a:endCxn id="8" idx="0"/>
          </p:cNvCxnSpPr>
          <p:nvPr/>
        </p:nvCxnSpPr>
        <p:spPr>
          <a:xfrm>
            <a:off x="3415729" y="4209342"/>
            <a:ext cx="1270155" cy="7943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540636"/>
      </p:ext>
    </p:extLst>
  </p:cSld>
  <p:clrMapOvr>
    <a:masterClrMapping/>
  </p:clrMapOvr>
  <mc:AlternateContent xmlns:mc="http://schemas.openxmlformats.org/markup-compatibility/2006" xmlns:p14="http://schemas.microsoft.com/office/powerpoint/2010/main">
    <mc:Choice Requires="p14">
      <p:transition spd="slow" p14:dur="2000" advTm="25949"/>
    </mc:Choice>
    <mc:Fallback xmlns="">
      <p:transition spd="slow" advTm="25949"/>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 which will run in sequence</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074E5EA0-62F8-AAE6-B25A-C01FE4A7D818}"/>
              </a:ext>
            </a:extLst>
          </p:cNvPr>
          <p:cNvSpPr txBox="1"/>
          <p:nvPr/>
        </p:nvSpPr>
        <p:spPr>
          <a:xfrm>
            <a:off x="3823621" y="1127795"/>
            <a:ext cx="1724526" cy="1546577"/>
          </a:xfrm>
          <a:prstGeom prst="rect">
            <a:avLst/>
          </a:prstGeom>
          <a:noFill/>
          <a:ln>
            <a:solidFill>
              <a:schemeClr val="tx1"/>
            </a:solidFill>
          </a:ln>
        </p:spPr>
        <p:txBody>
          <a:bodyPr wrap="square" rtlCol="0">
            <a:spAutoFit/>
          </a:bodyPr>
          <a:lstStyle/>
          <a:p>
            <a:r>
              <a:rPr lang="en-GB" sz="1050" dirty="0"/>
              <a:t>My Notebook stage 1</a:t>
            </a:r>
            <a:br>
              <a:rPr lang="en-GB" sz="1050" dirty="0"/>
            </a:br>
            <a:r>
              <a:rPr lang="en-GB" sz="1050" dirty="0"/>
              <a:t>………………………………………..</a:t>
            </a:r>
            <a:br>
              <a:rPr lang="en-GB" sz="1050" dirty="0"/>
            </a:br>
            <a:r>
              <a:rPr lang="en-GB" sz="1050" dirty="0">
                <a:highlight>
                  <a:srgbClr val="FFFF00"/>
                </a:highlight>
              </a:rPr>
              <a:t>Code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highlight>
                  <a:srgbClr val="FFFF00"/>
                </a:highlight>
              </a:rPr>
            </a:b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r>
              <a:rPr lang="en-GB" sz="1050" dirty="0">
                <a:highlight>
                  <a:srgbClr val="FFFF00"/>
                </a:highlight>
              </a:rPr>
              <a:t> </a:t>
            </a:r>
            <a:r>
              <a:rPr lang="en-GB" sz="1050" dirty="0" err="1">
                <a:highlight>
                  <a:srgbClr val="FFFF00"/>
                </a:highlight>
              </a:rPr>
              <a:t>code</a:t>
            </a:r>
            <a:br>
              <a:rPr lang="en-GB" sz="1050" dirty="0"/>
            </a:br>
            <a:r>
              <a:rPr lang="en-GB" sz="1050" dirty="0"/>
              <a:t>…………………………………………</a:t>
            </a:r>
            <a:br>
              <a:rPr lang="en-GB" sz="1050" dirty="0"/>
            </a:br>
            <a:r>
              <a:rPr lang="en-GB" sz="1050" dirty="0"/>
              <a:t>………………………………………...</a:t>
            </a:r>
          </a:p>
        </p:txBody>
      </p:sp>
      <p:sp>
        <p:nvSpPr>
          <p:cNvPr id="4" name="TextBox 3">
            <a:extLst>
              <a:ext uri="{FF2B5EF4-FFF2-40B4-BE49-F238E27FC236}">
                <a16:creationId xmlns:a16="http://schemas.microsoft.com/office/drawing/2014/main" id="{A9A1474E-EFCC-3452-3904-78F2765CFF92}"/>
              </a:ext>
            </a:extLst>
          </p:cNvPr>
          <p:cNvSpPr txBox="1"/>
          <p:nvPr/>
        </p:nvSpPr>
        <p:spPr>
          <a:xfrm>
            <a:off x="5951338" y="2309941"/>
            <a:ext cx="1724526" cy="1546577"/>
          </a:xfrm>
          <a:prstGeom prst="rect">
            <a:avLst/>
          </a:prstGeom>
          <a:noFill/>
          <a:ln>
            <a:solidFill>
              <a:schemeClr val="tx1"/>
            </a:solidFill>
          </a:ln>
        </p:spPr>
        <p:txBody>
          <a:bodyPr wrap="square" rtlCol="0">
            <a:spAutoFit/>
          </a:bodyPr>
          <a:lstStyle/>
          <a:p>
            <a:r>
              <a:rPr lang="en-GB" sz="1050" dirty="0"/>
              <a:t>My Notebook stage 2</a:t>
            </a:r>
            <a:br>
              <a:rPr lang="en-GB" sz="1050" dirty="0"/>
            </a:br>
            <a:r>
              <a:rPr lang="en-GB" sz="1050" dirty="0"/>
              <a:t>………………………………………..</a:t>
            </a:r>
            <a:br>
              <a:rPr lang="en-GB" sz="1050" dirty="0"/>
            </a:br>
            <a:r>
              <a:rPr lang="en-GB" sz="1050" dirty="0">
                <a:highlight>
                  <a:srgbClr val="00FF00"/>
                </a:highlight>
              </a:rPr>
              <a:t>Code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highlight>
                  <a:srgbClr val="00FF00"/>
                </a:highlight>
              </a:rPr>
            </a:b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r>
              <a:rPr lang="en-GB" sz="1050" dirty="0">
                <a:highlight>
                  <a:srgbClr val="00FF00"/>
                </a:highlight>
              </a:rPr>
              <a:t> </a:t>
            </a:r>
            <a:r>
              <a:rPr lang="en-GB" sz="1050" dirty="0" err="1">
                <a:highlight>
                  <a:srgbClr val="00FF00"/>
                </a:highlight>
              </a:rPr>
              <a:t>code</a:t>
            </a:r>
            <a:br>
              <a:rPr lang="en-GB" sz="1050" dirty="0"/>
            </a:br>
            <a:r>
              <a:rPr lang="en-GB" sz="1050" dirty="0"/>
              <a:t>…………………………………………</a:t>
            </a:r>
            <a:br>
              <a:rPr lang="en-GB" sz="1050" dirty="0"/>
            </a:br>
            <a:r>
              <a:rPr lang="en-GB" sz="1050" dirty="0"/>
              <a:t>………………………………………...</a:t>
            </a:r>
          </a:p>
        </p:txBody>
      </p:sp>
      <p:sp>
        <p:nvSpPr>
          <p:cNvPr id="5" name="TextBox 4">
            <a:extLst>
              <a:ext uri="{FF2B5EF4-FFF2-40B4-BE49-F238E27FC236}">
                <a16:creationId xmlns:a16="http://schemas.microsoft.com/office/drawing/2014/main" id="{D92C6471-BC05-EE48-7741-7F2205DC5B5B}"/>
              </a:ext>
            </a:extLst>
          </p:cNvPr>
          <p:cNvSpPr txBox="1"/>
          <p:nvPr/>
        </p:nvSpPr>
        <p:spPr>
          <a:xfrm>
            <a:off x="5951338" y="4073350"/>
            <a:ext cx="1724526" cy="1546577"/>
          </a:xfrm>
          <a:prstGeom prst="rect">
            <a:avLst/>
          </a:prstGeom>
          <a:noFill/>
          <a:ln>
            <a:solidFill>
              <a:schemeClr val="tx1"/>
            </a:solidFill>
          </a:ln>
        </p:spPr>
        <p:txBody>
          <a:bodyPr wrap="square" rtlCol="0">
            <a:spAutoFit/>
          </a:bodyPr>
          <a:lstStyle/>
          <a:p>
            <a:r>
              <a:rPr lang="en-GB" sz="1050" dirty="0"/>
              <a:t>My Notebook stage 3</a:t>
            </a:r>
            <a:br>
              <a:rPr lang="en-GB" sz="1050" dirty="0"/>
            </a:br>
            <a:r>
              <a:rPr lang="en-GB" sz="1050" dirty="0"/>
              <a:t>………………………………………..</a:t>
            </a:r>
            <a:br>
              <a:rPr lang="en-GB" sz="1050" dirty="0"/>
            </a:br>
            <a:r>
              <a:rPr lang="en-GB" sz="1050" dirty="0">
                <a:highlight>
                  <a:srgbClr val="00FFFF"/>
                </a:highlight>
              </a:rPr>
              <a:t>Code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highlight>
                  <a:srgbClr val="00FFFF"/>
                </a:highlight>
              </a:rPr>
            </a:b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r>
              <a:rPr lang="en-GB" sz="1050" dirty="0">
                <a:highlight>
                  <a:srgbClr val="00FFFF"/>
                </a:highlight>
              </a:rPr>
              <a:t> </a:t>
            </a:r>
            <a:r>
              <a:rPr lang="en-GB" sz="1050" dirty="0" err="1">
                <a:highlight>
                  <a:srgbClr val="00FFFF"/>
                </a:highlight>
              </a:rPr>
              <a:t>code</a:t>
            </a:r>
            <a:br>
              <a:rPr lang="en-GB" sz="1050" dirty="0"/>
            </a:br>
            <a:r>
              <a:rPr lang="en-GB" sz="1050" dirty="0"/>
              <a:t>…………………………………………</a:t>
            </a:r>
            <a:br>
              <a:rPr lang="en-GB" sz="1050" dirty="0"/>
            </a:br>
            <a:r>
              <a:rPr lang="en-GB" sz="1050" dirty="0"/>
              <a:t>………………………………………...</a:t>
            </a:r>
          </a:p>
        </p:txBody>
      </p:sp>
      <p:sp>
        <p:nvSpPr>
          <p:cNvPr id="8" name="TextBox 7">
            <a:extLst>
              <a:ext uri="{FF2B5EF4-FFF2-40B4-BE49-F238E27FC236}">
                <a16:creationId xmlns:a16="http://schemas.microsoft.com/office/drawing/2014/main" id="{60034E47-62C4-B741-B405-1263BB711DE0}"/>
              </a:ext>
            </a:extLst>
          </p:cNvPr>
          <p:cNvSpPr txBox="1"/>
          <p:nvPr/>
        </p:nvSpPr>
        <p:spPr>
          <a:xfrm>
            <a:off x="3823621" y="5003738"/>
            <a:ext cx="1724526" cy="1546577"/>
          </a:xfrm>
          <a:prstGeom prst="rect">
            <a:avLst/>
          </a:prstGeom>
          <a:noFill/>
          <a:ln>
            <a:solidFill>
              <a:schemeClr val="tx1"/>
            </a:solidFill>
          </a:ln>
        </p:spPr>
        <p:txBody>
          <a:bodyPr wrap="square" rtlCol="0">
            <a:spAutoFit/>
          </a:bodyPr>
          <a:lstStyle/>
          <a:p>
            <a:r>
              <a:rPr lang="en-GB" sz="1050" dirty="0"/>
              <a:t>My Notebook stage 4</a:t>
            </a:r>
            <a:br>
              <a:rPr lang="en-GB" sz="1050" dirty="0"/>
            </a:br>
            <a:r>
              <a:rPr lang="en-GB" sz="1050" dirty="0"/>
              <a:t>………………………………………..</a:t>
            </a:r>
            <a:br>
              <a:rPr lang="en-GB" sz="1050" dirty="0"/>
            </a:br>
            <a:r>
              <a:rPr lang="en-GB" sz="1050" dirty="0">
                <a:highlight>
                  <a:srgbClr val="FF00FF"/>
                </a:highlight>
              </a:rPr>
              <a:t>Code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highlight>
                  <a:srgbClr val="FF00FF"/>
                </a:highlight>
              </a:rPr>
            </a:b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r>
              <a:rPr lang="en-GB" sz="1050" dirty="0">
                <a:highlight>
                  <a:srgbClr val="FF00FF"/>
                </a:highlight>
              </a:rPr>
              <a:t> </a:t>
            </a:r>
            <a:r>
              <a:rPr lang="en-GB" sz="1050" dirty="0" err="1">
                <a:highlight>
                  <a:srgbClr val="FF00FF"/>
                </a:highlight>
              </a:rPr>
              <a:t>code</a:t>
            </a:r>
            <a:br>
              <a:rPr lang="en-GB" sz="1050" dirty="0"/>
            </a:br>
            <a:r>
              <a:rPr lang="en-GB" sz="1050" dirty="0"/>
              <a:t>…………………………………………</a:t>
            </a:r>
            <a:br>
              <a:rPr lang="en-GB" sz="1050" dirty="0"/>
            </a:br>
            <a:r>
              <a:rPr lang="en-GB" sz="1050" dirty="0"/>
              <a:t>………………………………………...</a:t>
            </a:r>
          </a:p>
        </p:txBody>
      </p:sp>
      <p:pic>
        <p:nvPicPr>
          <p:cNvPr id="12" name="Picture 11" descr="rerunning only downstream notebooks">
            <a:extLst>
              <a:ext uri="{FF2B5EF4-FFF2-40B4-BE49-F238E27FC236}">
                <a16:creationId xmlns:a16="http://schemas.microsoft.com/office/drawing/2014/main" id="{13EF963C-68B4-E9C6-F441-F83DDFB4E36F}"/>
              </a:ext>
            </a:extLst>
          </p:cNvPr>
          <p:cNvPicPr>
            <a:picLocks noGrp="1" noChangeAspect="1"/>
          </p:cNvPicPr>
          <p:nvPr isPhoto="1"/>
        </p:nvPicPr>
        <p:blipFill>
          <a:blip r:embed="rId3">
            <a:lum/>
            <a:extLst>
              <a:ext uri="{28A0092B-C50C-407E-A947-70E740481C1C}">
                <a14:useLocalDpi xmlns:a14="http://schemas.microsoft.com/office/drawing/2010/main" val="0"/>
              </a:ext>
            </a:extLst>
          </a:blip>
          <a:srcRect t="12651" r="86756" b="3290"/>
          <a:stretch/>
        </p:blipFill>
        <p:spPr>
          <a:xfrm>
            <a:off x="9503223" y="1300417"/>
            <a:ext cx="1614700" cy="4854714"/>
          </a:xfrm>
          <a:prstGeom prst="rect">
            <a:avLst/>
          </a:prstGeom>
          <a:ln>
            <a:solidFill>
              <a:schemeClr val="tx1"/>
            </a:solidFill>
          </a:ln>
        </p:spPr>
      </p:pic>
      <p:sp>
        <p:nvSpPr>
          <p:cNvPr id="15" name="TextBox 14">
            <a:extLst>
              <a:ext uri="{FF2B5EF4-FFF2-40B4-BE49-F238E27FC236}">
                <a16:creationId xmlns:a16="http://schemas.microsoft.com/office/drawing/2014/main" id="{6088F3F2-D5DC-D25C-BE96-65BC824B51E8}"/>
              </a:ext>
            </a:extLst>
          </p:cNvPr>
          <p:cNvSpPr txBox="1"/>
          <p:nvPr/>
        </p:nvSpPr>
        <p:spPr>
          <a:xfrm>
            <a:off x="1695904" y="2649247"/>
            <a:ext cx="1724526" cy="2354491"/>
          </a:xfrm>
          <a:prstGeom prst="rect">
            <a:avLst/>
          </a:prstGeom>
          <a:noFill/>
          <a:ln>
            <a:solidFill>
              <a:schemeClr val="tx1"/>
            </a:solidFill>
          </a:ln>
        </p:spPr>
        <p:txBody>
          <a:bodyPr wrap="square" rtlCol="0">
            <a:spAutoFit/>
          </a:bodyPr>
          <a:lstStyle/>
          <a:p>
            <a:r>
              <a:rPr lang="en-GB" sz="1050" dirty="0"/>
              <a:t>Master Notebook</a:t>
            </a:r>
            <a:br>
              <a:rPr lang="en-GB" sz="1050" dirty="0"/>
            </a:br>
            <a:r>
              <a:rPr lang="en-GB" sz="1050" dirty="0"/>
              <a:t>………………………………………..</a:t>
            </a:r>
          </a:p>
          <a:p>
            <a:br>
              <a:rPr lang="en-GB" sz="1050" dirty="0"/>
            </a:br>
            <a:r>
              <a:rPr lang="en-GB" sz="1050" dirty="0">
                <a:highlight>
                  <a:srgbClr val="C0C0C0"/>
                </a:highlight>
              </a:rPr>
              <a:t>Run Notebook 1</a:t>
            </a:r>
          </a:p>
          <a:p>
            <a:br>
              <a:rPr lang="en-GB" sz="1050" dirty="0">
                <a:highlight>
                  <a:srgbClr val="C0C0C0"/>
                </a:highlight>
              </a:rPr>
            </a:br>
            <a:r>
              <a:rPr lang="en-GB" sz="1050" dirty="0">
                <a:highlight>
                  <a:srgbClr val="C0C0C0"/>
                </a:highlight>
              </a:rPr>
              <a:t>Run Notebook 2</a:t>
            </a:r>
          </a:p>
          <a:p>
            <a:br>
              <a:rPr lang="en-GB" sz="1050" dirty="0">
                <a:highlight>
                  <a:srgbClr val="C0C0C0"/>
                </a:highlight>
              </a:rPr>
            </a:br>
            <a:r>
              <a:rPr lang="en-GB" sz="1050" dirty="0">
                <a:highlight>
                  <a:srgbClr val="C0C0C0"/>
                </a:highlight>
              </a:rPr>
              <a:t>Run Notebook 3</a:t>
            </a:r>
          </a:p>
          <a:p>
            <a:br>
              <a:rPr lang="en-GB" sz="1050" dirty="0">
                <a:highlight>
                  <a:srgbClr val="C0C0C0"/>
                </a:highlight>
              </a:rPr>
            </a:br>
            <a:r>
              <a:rPr lang="en-GB" sz="1050" dirty="0">
                <a:highlight>
                  <a:srgbClr val="C0C0C0"/>
                </a:highlight>
              </a:rPr>
              <a:t>Run Notebook 4</a:t>
            </a:r>
          </a:p>
          <a:p>
            <a:br>
              <a:rPr lang="en-GB" sz="1050" dirty="0">
                <a:highlight>
                  <a:srgbClr val="FF00FF"/>
                </a:highlight>
              </a:rPr>
            </a:br>
            <a:br>
              <a:rPr lang="en-GB" sz="1050" dirty="0"/>
            </a:br>
            <a:r>
              <a:rPr lang="en-GB" sz="1050" dirty="0"/>
              <a:t>…………………………………………</a:t>
            </a:r>
            <a:br>
              <a:rPr lang="en-GB" sz="1050" dirty="0"/>
            </a:br>
            <a:r>
              <a:rPr lang="en-GB" sz="1050" dirty="0"/>
              <a:t>………………………………………...</a:t>
            </a:r>
          </a:p>
        </p:txBody>
      </p:sp>
      <p:cxnSp>
        <p:nvCxnSpPr>
          <p:cNvPr id="17" name="Straight Arrow Connector 16">
            <a:extLst>
              <a:ext uri="{FF2B5EF4-FFF2-40B4-BE49-F238E27FC236}">
                <a16:creationId xmlns:a16="http://schemas.microsoft.com/office/drawing/2014/main" id="{2F32ECD6-4E4F-134C-E5D5-59746D8F4B48}"/>
              </a:ext>
            </a:extLst>
          </p:cNvPr>
          <p:cNvCxnSpPr>
            <a:cxnSpLocks/>
            <a:endCxn id="3" idx="2"/>
          </p:cNvCxnSpPr>
          <p:nvPr/>
        </p:nvCxnSpPr>
        <p:spPr>
          <a:xfrm flipV="1">
            <a:off x="3415729" y="2674372"/>
            <a:ext cx="1270155" cy="5727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DE862B2-E59D-1AB0-093D-57955DCA3073}"/>
              </a:ext>
            </a:extLst>
          </p:cNvPr>
          <p:cNvCxnSpPr>
            <a:cxnSpLocks/>
            <a:endCxn id="4" idx="1"/>
          </p:cNvCxnSpPr>
          <p:nvPr/>
        </p:nvCxnSpPr>
        <p:spPr>
          <a:xfrm flipV="1">
            <a:off x="3425135" y="3083230"/>
            <a:ext cx="2526203" cy="47825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7C851F3-DDF3-451A-9CCA-1FA1BDBDFAE2}"/>
              </a:ext>
            </a:extLst>
          </p:cNvPr>
          <p:cNvCxnSpPr>
            <a:cxnSpLocks/>
            <a:endCxn id="5" idx="1"/>
          </p:cNvCxnSpPr>
          <p:nvPr/>
        </p:nvCxnSpPr>
        <p:spPr>
          <a:xfrm>
            <a:off x="3429840" y="3873323"/>
            <a:ext cx="2521498" cy="97331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806C866-6380-D7F3-22B6-73F322FCBB11}"/>
              </a:ext>
            </a:extLst>
          </p:cNvPr>
          <p:cNvCxnSpPr>
            <a:cxnSpLocks/>
            <a:endCxn id="8" idx="0"/>
          </p:cNvCxnSpPr>
          <p:nvPr/>
        </p:nvCxnSpPr>
        <p:spPr>
          <a:xfrm>
            <a:off x="3415729" y="4209342"/>
            <a:ext cx="1270155" cy="7943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7E6FCD6-B3A4-C7BC-1022-393907891085}"/>
              </a:ext>
            </a:extLst>
          </p:cNvPr>
          <p:cNvCxnSpPr>
            <a:cxnSpLocks/>
          </p:cNvCxnSpPr>
          <p:nvPr/>
        </p:nvCxnSpPr>
        <p:spPr>
          <a:xfrm>
            <a:off x="11475430" y="1623527"/>
            <a:ext cx="0" cy="399640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417418"/>
      </p:ext>
    </p:extLst>
  </p:cSld>
  <p:clrMapOvr>
    <a:masterClrMapping/>
  </p:clrMapOvr>
  <mc:AlternateContent xmlns:mc="http://schemas.openxmlformats.org/markup-compatibility/2006" xmlns:p14="http://schemas.microsoft.com/office/powerpoint/2010/main">
    <mc:Choice Requires="p14">
      <p:transition spd="slow" p14:dur="2000" advTm="12745"/>
    </mc:Choice>
    <mc:Fallback xmlns="">
      <p:transition spd="slow" advTm="12745"/>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AB756-1035-AE45-B7D1-C0422A17CCE8}"/>
              </a:ext>
            </a:extLst>
          </p:cNvPr>
          <p:cNvSpPr>
            <a:spLocks noGrp="1"/>
          </p:cNvSpPr>
          <p:nvPr>
            <p:ph type="title"/>
          </p:nvPr>
        </p:nvSpPr>
        <p:spPr/>
        <p:txBody>
          <a:bodyPr/>
          <a:lstStyle/>
          <a:p>
            <a:r>
              <a:rPr lang="en-US" dirty="0"/>
              <a:t>Pipeline as a Workflow Graph</a:t>
            </a:r>
          </a:p>
        </p:txBody>
      </p:sp>
      <p:sp>
        <p:nvSpPr>
          <p:cNvPr id="6" name="Date Placeholder 5">
            <a:extLst>
              <a:ext uri="{FF2B5EF4-FFF2-40B4-BE49-F238E27FC236}">
                <a16:creationId xmlns:a16="http://schemas.microsoft.com/office/drawing/2014/main" id="{E13602DE-0B47-E848-B82D-2A27ABB2E2A7}"/>
              </a:ext>
            </a:extLst>
          </p:cNvPr>
          <p:cNvSpPr>
            <a:spLocks noGrp="1"/>
          </p:cNvSpPr>
          <p:nvPr>
            <p:ph type="dt" sz="half" idx="2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2A74272-FCFF-E947-AFA1-BB23CB55F48F}" type="datetime1">
              <a:rPr kumimoji="0" lang="en-GB" sz="1200" b="0" i="0" u="none" strike="noStrike" kern="1200" cap="none" spc="0" normalizeH="0" baseline="0" noProof="0" smtClean="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02/10/2024</a:t>
            </a:fld>
            <a:endParaRPr kumimoji="0" lang="en-US" sz="1200" b="0" i="0" u="none" strike="noStrike" kern="1200" cap="none" spc="0" normalizeH="0" baseline="0" noProof="0" dirty="0">
              <a:ln>
                <a:noFill/>
              </a:ln>
              <a:solidFill>
                <a:srgbClr val="8C0032"/>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202DF194-88BE-4B48-923F-FADEB041D68E}"/>
              </a:ext>
            </a:extLst>
          </p:cNvPr>
          <p:cNvSpPr>
            <a:spLocks noGrp="1"/>
          </p:cNvSpPr>
          <p:nvPr>
            <p:ph type="sldNum" sz="quarter" idx="2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BFE5814-D4B7-7F46-96FB-3265B3806C33}" type="slidenum">
              <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1" i="0" u="none" strike="noStrike" kern="1200" cap="none" spc="0" normalizeH="0" baseline="0" noProof="0">
              <a:ln>
                <a:noFill/>
              </a:ln>
              <a:solidFill>
                <a:srgbClr val="8C0032"/>
              </a:solidFill>
              <a:effectLst/>
              <a:uLnTx/>
              <a:uFillTx/>
              <a:latin typeface="Calibri" panose="020F0502020204030204"/>
              <a:ea typeface="+mn-ea"/>
              <a:cs typeface="+mn-cs"/>
            </a:endParaRPr>
          </a:p>
        </p:txBody>
      </p:sp>
      <p:pic>
        <p:nvPicPr>
          <p:cNvPr id="3" name="Picture 2" descr="pipeline illustration">
            <a:extLst>
              <a:ext uri="{FF2B5EF4-FFF2-40B4-BE49-F238E27FC236}">
                <a16:creationId xmlns:a16="http://schemas.microsoft.com/office/drawing/2014/main" id="{86474AEF-0B25-428F-2A1B-2B803F1FD275}"/>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2997964" y="1380931"/>
            <a:ext cx="8477466" cy="4433726"/>
          </a:xfrm>
          <a:prstGeom prst="rect">
            <a:avLst/>
          </a:prstGeom>
          <a:ln>
            <a:solidFill>
              <a:schemeClr val="tx1"/>
            </a:solidFill>
          </a:ln>
        </p:spPr>
      </p:pic>
      <p:pic>
        <p:nvPicPr>
          <p:cNvPr id="4" name="Picture 3" descr="rerunning only downstream notebooks">
            <a:extLst>
              <a:ext uri="{FF2B5EF4-FFF2-40B4-BE49-F238E27FC236}">
                <a16:creationId xmlns:a16="http://schemas.microsoft.com/office/drawing/2014/main" id="{DF4D3046-5DC2-EFA6-5D51-86E2F9AC1499}"/>
              </a:ext>
            </a:extLst>
          </p:cNvPr>
          <p:cNvPicPr>
            <a:picLocks noGrp="1" noChangeAspect="1"/>
          </p:cNvPicPr>
          <p:nvPr isPhoto="1"/>
        </p:nvPicPr>
        <p:blipFill>
          <a:blip r:embed="rId4">
            <a:lum/>
            <a:extLst>
              <a:ext uri="{28A0092B-C50C-407E-A947-70E740481C1C}">
                <a14:useLocalDpi xmlns:a14="http://schemas.microsoft.com/office/drawing/2010/main" val="0"/>
              </a:ext>
            </a:extLst>
          </a:blip>
          <a:srcRect t="12651" r="86756" b="3290"/>
          <a:stretch/>
        </p:blipFill>
        <p:spPr>
          <a:xfrm>
            <a:off x="716570" y="1291086"/>
            <a:ext cx="1614700" cy="4854714"/>
          </a:xfrm>
          <a:prstGeom prst="rect">
            <a:avLst/>
          </a:prstGeom>
          <a:ln>
            <a:solidFill>
              <a:schemeClr val="tx1"/>
            </a:solidFill>
          </a:ln>
        </p:spPr>
      </p:pic>
    </p:spTree>
    <p:extLst>
      <p:ext uri="{BB962C8B-B14F-4D97-AF65-F5344CB8AC3E}">
        <p14:creationId xmlns:p14="http://schemas.microsoft.com/office/powerpoint/2010/main" val="3302684867"/>
      </p:ext>
    </p:extLst>
  </p:cSld>
  <p:clrMapOvr>
    <a:masterClrMapping/>
  </p:clrMapOvr>
  <mc:AlternateContent xmlns:mc="http://schemas.openxmlformats.org/markup-compatibility/2006" xmlns:p14="http://schemas.microsoft.com/office/powerpoint/2010/main">
    <mc:Choice Requires="p14">
      <p:transition spd="slow" p14:dur="2000" advTm="50617"/>
    </mc:Choice>
    <mc:Fallback xmlns="">
      <p:transition spd="slow" advTm="50617"/>
    </mc:Fallback>
  </mc:AlternateContent>
</p:sld>
</file>

<file path=ppt/theme/theme1.xml><?xml version="1.0" encoding="utf-8"?>
<a:theme xmlns:a="http://schemas.openxmlformats.org/drawingml/2006/main" name="BHF DSC">
  <a:themeElements>
    <a:clrScheme name="BHF DSC">
      <a:dk1>
        <a:srgbClr val="1E1E1E"/>
      </a:dk1>
      <a:lt1>
        <a:srgbClr val="FFFFFF"/>
      </a:lt1>
      <a:dk2>
        <a:srgbClr val="475DA7"/>
      </a:dk2>
      <a:lt2>
        <a:srgbClr val="8C0032"/>
      </a:lt2>
      <a:accent1>
        <a:srgbClr val="8C0032"/>
      </a:accent1>
      <a:accent2>
        <a:srgbClr val="475DA7"/>
      </a:accent2>
      <a:accent3>
        <a:srgbClr val="787878"/>
      </a:accent3>
      <a:accent4>
        <a:srgbClr val="A3335B"/>
      </a:accent4>
      <a:accent5>
        <a:srgbClr val="7E8EC1"/>
      </a:accent5>
      <a:accent6>
        <a:srgbClr val="B3B3B3"/>
      </a:accent6>
      <a:hlink>
        <a:srgbClr val="8C0000"/>
      </a:hlink>
      <a:folHlink>
        <a:srgbClr val="A3335B"/>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2000" dirty="0" err="1" smtClean="0">
            <a:solidFill>
              <a:schemeClr val="tx2"/>
            </a:solidFill>
          </a:defRPr>
        </a:defPPr>
      </a:lstStyle>
    </a:txDef>
  </a:objectDefaults>
  <a:extraClrSchemeLst/>
  <a:extLst>
    <a:ext uri="{05A4C25C-085E-4340-85A3-A5531E510DB2}">
      <thm15:themeFamily xmlns:thm15="http://schemas.microsoft.com/office/thememl/2012/main" name="BHF DSC Powerpoint template_210421" id="{300AB80E-3CB3-2B4E-ABF4-DCE361E2A817}" vid="{D140C5C9-7F50-4740-AD5B-644B35F332D1}"/>
    </a:ext>
  </a:extLst>
</a:theme>
</file>

<file path=ppt/theme/theme2.xml><?xml version="1.0" encoding="utf-8"?>
<a:theme xmlns:a="http://schemas.openxmlformats.org/drawingml/2006/main" name="1_BHF DSC">
  <a:themeElements>
    <a:clrScheme name="BHF DSC">
      <a:dk1>
        <a:srgbClr val="1E1E1E"/>
      </a:dk1>
      <a:lt1>
        <a:srgbClr val="FFFFFF"/>
      </a:lt1>
      <a:dk2>
        <a:srgbClr val="475DA7"/>
      </a:dk2>
      <a:lt2>
        <a:srgbClr val="8C0032"/>
      </a:lt2>
      <a:accent1>
        <a:srgbClr val="8C0032"/>
      </a:accent1>
      <a:accent2>
        <a:srgbClr val="475DA7"/>
      </a:accent2>
      <a:accent3>
        <a:srgbClr val="787878"/>
      </a:accent3>
      <a:accent4>
        <a:srgbClr val="A3335B"/>
      </a:accent4>
      <a:accent5>
        <a:srgbClr val="7E8EC1"/>
      </a:accent5>
      <a:accent6>
        <a:srgbClr val="B3B3B3"/>
      </a:accent6>
      <a:hlink>
        <a:srgbClr val="8C0000"/>
      </a:hlink>
      <a:folHlink>
        <a:srgbClr val="A3335B"/>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2000" dirty="0" err="1" smtClean="0">
            <a:solidFill>
              <a:schemeClr val="tx2"/>
            </a:solidFill>
          </a:defRPr>
        </a:defPPr>
      </a:lstStyle>
    </a:txDef>
  </a:objectDefaults>
  <a:extraClrSchemeLst/>
  <a:extLst>
    <a:ext uri="{05A4C25C-085E-4340-85A3-A5531E510DB2}">
      <thm15:themeFamily xmlns:thm15="http://schemas.microsoft.com/office/thememl/2012/main" name="BHF DSC Powerpoint template_210421" id="{300AB80E-3CB3-2B4E-ABF4-DCE361E2A817}" vid="{D140C5C9-7F50-4740-AD5B-644B35F332D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3065</Words>
  <Application>Microsoft Office PowerPoint</Application>
  <PresentationFormat>Widescreen</PresentationFormat>
  <Paragraphs>263</Paragraphs>
  <Slides>24</Slides>
  <Notes>21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24</vt:i4>
      </vt:variant>
    </vt:vector>
  </HeadingPairs>
  <TitlesOfParts>
    <vt:vector size="30" baseType="lpstr">
      <vt:lpstr>Aptos</vt:lpstr>
      <vt:lpstr>Arial</vt:lpstr>
      <vt:lpstr>Calibri</vt:lpstr>
      <vt:lpstr>STIXGeneral-Regular</vt:lpstr>
      <vt:lpstr>BHF DSC</vt:lpstr>
      <vt:lpstr>1_BHF DSC</vt:lpstr>
      <vt:lpstr>Coding Best Practice in the NHSE SDE Cluster</vt:lpstr>
      <vt:lpstr>Quick intro to the Cluster</vt:lpstr>
      <vt:lpstr>Quick intro to the Cluster</vt:lpstr>
      <vt:lpstr>Evolution of a Notebook…..</vt:lpstr>
      <vt:lpstr>…into a series of notebooks…</vt:lpstr>
      <vt:lpstr>Also known as a pipeline!</vt:lpstr>
      <vt:lpstr>Then coordinating it through a “Master Notebook”</vt:lpstr>
      <vt:lpstr>… which will run in sequence</vt:lpstr>
      <vt:lpstr>Pipeline as a Workflow Graph</vt:lpstr>
      <vt:lpstr>Workflow Results</vt:lpstr>
      <vt:lpstr>Workflow Results</vt:lpstr>
      <vt:lpstr>Workflow Results</vt:lpstr>
      <vt:lpstr>Workflow Results</vt:lpstr>
      <vt:lpstr>Workflow Results</vt:lpstr>
      <vt:lpstr>Tackling the bottleneck</vt:lpstr>
      <vt:lpstr>Tackling the bottleneck</vt:lpstr>
      <vt:lpstr>Tackling the bottleneck</vt:lpstr>
      <vt:lpstr>Back to the overall pipeline – was it worth it?</vt:lpstr>
      <vt:lpstr>Key take home points</vt:lpstr>
      <vt:lpstr>Key take home points</vt:lpstr>
      <vt:lpstr>Key take home points</vt:lpstr>
      <vt:lpstr>Key take home points</vt:lpstr>
      <vt:lpstr>Key take home points</vt:lpstr>
      <vt:lpstr>Anything else?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Lars Murdock</dc:creator>
  <cp:lastModifiedBy>Anna Stevenson</cp:lastModifiedBy>
  <cp:revision>8</cp:revision>
  <dcterms:created xsi:type="dcterms:W3CDTF">2024-09-10T08:06:06Z</dcterms:created>
  <dcterms:modified xsi:type="dcterms:W3CDTF">2024-10-02T09:13:51Z</dcterms:modified>
</cp:coreProperties>
</file>

<file path=docProps/thumbnail.jpeg>
</file>